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8" roundtripDataSignature="AMtx7mgE36l9h/enHNn27dqF1RdeVmZiN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B2E8E08-74A8-4E51-9C83-F30D3E9DCFE4}">
  <a:tblStyle styleId="{3B2E8E08-74A8-4E51-9C83-F30D3E9DCFE4}"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BF1E8"/>
          </a:solidFill>
        </a:fill>
      </a:tcStyle>
    </a:wholeTbl>
    <a:band1H>
      <a:tcTxStyle/>
      <a:tcStyle>
        <a:fill>
          <a:solidFill>
            <a:srgbClr val="D4E2CE"/>
          </a:solidFill>
        </a:fill>
      </a:tcStyle>
    </a:band1H>
    <a:band2H>
      <a:tcTxStyle/>
    </a:band2H>
    <a:band1V>
      <a:tcTxStyle/>
      <a:tcStyle>
        <a:fill>
          <a:solidFill>
            <a:srgbClr val="D4E2CE"/>
          </a:solidFill>
        </a:fill>
      </a:tcStyle>
    </a:band1V>
    <a:band2V>
      <a:tcTxStyle/>
    </a:band2V>
    <a:lastCol>
      <a:tcTxStyle b="on" i="off">
        <a:font>
          <a:latin typeface="Calibri"/>
          <a:ea typeface="Calibri"/>
          <a:cs typeface="Calibri"/>
        </a:font>
        <a:schemeClr val="lt1"/>
      </a:tcTxStyle>
      <a:tcStyle>
        <a:fill>
          <a:solidFill>
            <a:schemeClr val="accent6"/>
          </a:solidFill>
        </a:fill>
      </a:tcStyle>
    </a:lastCol>
    <a:firstCol>
      <a:tcTxStyle b="on" i="off">
        <a:font>
          <a:latin typeface="Calibri"/>
          <a:ea typeface="Calibri"/>
          <a:cs typeface="Calibri"/>
        </a:font>
        <a:schemeClr val="lt1"/>
      </a:tcTxStyle>
      <a:tcStyle>
        <a:fill>
          <a:solidFill>
            <a:schemeClr val="accent6"/>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6"/>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6"/>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en object" type="obj">
  <p:cSld name="OBJECT">
    <p:spTree>
      <p:nvGrpSpPr>
        <p:cNvPr id="11" name="Shape 11"/>
        <p:cNvGrpSpPr/>
        <p:nvPr/>
      </p:nvGrpSpPr>
      <p:grpSpPr>
        <a:xfrm>
          <a:off x="0" y="0"/>
          <a:ext cx="0" cy="0"/>
          <a:chOff x="0" y="0"/>
          <a:chExt cx="0" cy="0"/>
        </a:xfrm>
      </p:grpSpPr>
      <p:sp>
        <p:nvSpPr>
          <p:cNvPr id="12" name="Google Shape;12;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en verticale tekst" type="vertTx">
  <p:cSld name="VERTICAL_TEXT">
    <p:spTree>
      <p:nvGrpSpPr>
        <p:cNvPr id="68" name="Shape 68"/>
        <p:cNvGrpSpPr/>
        <p:nvPr/>
      </p:nvGrpSpPr>
      <p:grpSpPr>
        <a:xfrm>
          <a:off x="0" y="0"/>
          <a:ext cx="0" cy="0"/>
          <a:chOff x="0" y="0"/>
          <a:chExt cx="0" cy="0"/>
        </a:xfrm>
      </p:grpSpPr>
      <p:sp>
        <p:nvSpPr>
          <p:cNvPr id="69" name="Google Shape;69;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e titel en tekst" type="vertTitleAndTx">
  <p:cSld name="VERTICAL_TITLE_AND_VERTICAL_TEXT">
    <p:spTree>
      <p:nvGrpSpPr>
        <p:cNvPr id="74" name="Shape 74"/>
        <p:cNvGrpSpPr/>
        <p:nvPr/>
      </p:nvGrpSpPr>
      <p:grpSpPr>
        <a:xfrm>
          <a:off x="0" y="0"/>
          <a:ext cx="0" cy="0"/>
          <a:chOff x="0" y="0"/>
          <a:chExt cx="0" cy="0"/>
        </a:xfrm>
      </p:grpSpPr>
      <p:sp>
        <p:nvSpPr>
          <p:cNvPr id="75" name="Google Shape;75;p2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dia" type="title">
  <p:cSld name="TITLE">
    <p:spTree>
      <p:nvGrpSpPr>
        <p:cNvPr id="17" name="Shape 17"/>
        <p:cNvGrpSpPr/>
        <p:nvPr/>
      </p:nvGrpSpPr>
      <p:grpSpPr>
        <a:xfrm>
          <a:off x="0" y="0"/>
          <a:ext cx="0" cy="0"/>
          <a:chOff x="0" y="0"/>
          <a:chExt cx="0" cy="0"/>
        </a:xfrm>
      </p:grpSpPr>
      <p:sp>
        <p:nvSpPr>
          <p:cNvPr id="18" name="Google Shape;18;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ekop" type="secHead">
  <p:cSld name="SECTION_HEADER">
    <p:spTree>
      <p:nvGrpSpPr>
        <p:cNvPr id="23" name="Shape 23"/>
        <p:cNvGrpSpPr/>
        <p:nvPr/>
      </p:nvGrpSpPr>
      <p:grpSpPr>
        <a:xfrm>
          <a:off x="0" y="0"/>
          <a:ext cx="0" cy="0"/>
          <a:chOff x="0" y="0"/>
          <a:chExt cx="0" cy="0"/>
        </a:xfrm>
      </p:grpSpPr>
      <p:sp>
        <p:nvSpPr>
          <p:cNvPr id="24" name="Google Shape;24;p1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oud van twee" type="twoObj">
  <p:cSld name="TWO_OBJECTS">
    <p:spTree>
      <p:nvGrpSpPr>
        <p:cNvPr id="29" name="Shape 29"/>
        <p:cNvGrpSpPr/>
        <p:nvPr/>
      </p:nvGrpSpPr>
      <p:grpSpPr>
        <a:xfrm>
          <a:off x="0" y="0"/>
          <a:ext cx="0" cy="0"/>
          <a:chOff x="0" y="0"/>
          <a:chExt cx="0" cy="0"/>
        </a:xfrm>
      </p:grpSpPr>
      <p:sp>
        <p:nvSpPr>
          <p:cNvPr id="30" name="Google Shape;30;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elijking" type="twoTxTwoObj">
  <p:cSld name="TWO_OBJECTS_WITH_TEXT">
    <p:spTree>
      <p:nvGrpSpPr>
        <p:cNvPr id="36" name="Shape 36"/>
        <p:cNvGrpSpPr/>
        <p:nvPr/>
      </p:nvGrpSpPr>
      <p:grpSpPr>
        <a:xfrm>
          <a:off x="0" y="0"/>
          <a:ext cx="0" cy="0"/>
          <a:chOff x="0" y="0"/>
          <a:chExt cx="0" cy="0"/>
        </a:xfrm>
      </p:grpSpPr>
      <p:sp>
        <p:nvSpPr>
          <p:cNvPr id="37" name="Google Shape;37;p1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lleen titel" type="titleOnly">
  <p:cSld name="TITLE_ONLY">
    <p:spTree>
      <p:nvGrpSpPr>
        <p:cNvPr id="45" name="Shape 45"/>
        <p:cNvGrpSpPr/>
        <p:nvPr/>
      </p:nvGrpSpPr>
      <p:grpSpPr>
        <a:xfrm>
          <a:off x="0" y="0"/>
          <a:ext cx="0" cy="0"/>
          <a:chOff x="0" y="0"/>
          <a:chExt cx="0" cy="0"/>
        </a:xfrm>
      </p:grpSpPr>
      <p:sp>
        <p:nvSpPr>
          <p:cNvPr id="46" name="Google Shape;46;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g" type="blank">
  <p:cSld name="BLANK">
    <p:spTree>
      <p:nvGrpSpPr>
        <p:cNvPr id="50" name="Shape 50"/>
        <p:cNvGrpSpPr/>
        <p:nvPr/>
      </p:nvGrpSpPr>
      <p:grpSpPr>
        <a:xfrm>
          <a:off x="0" y="0"/>
          <a:ext cx="0" cy="0"/>
          <a:chOff x="0" y="0"/>
          <a:chExt cx="0" cy="0"/>
        </a:xfrm>
      </p:grpSpPr>
      <p:sp>
        <p:nvSpPr>
          <p:cNvPr id="51" name="Google Shape;51;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oud met bijschrift" type="objTx">
  <p:cSld name="OBJECT_WITH_CAPTION_TEXT">
    <p:spTree>
      <p:nvGrpSpPr>
        <p:cNvPr id="54" name="Shape 54"/>
        <p:cNvGrpSpPr/>
        <p:nvPr/>
      </p:nvGrpSpPr>
      <p:grpSpPr>
        <a:xfrm>
          <a:off x="0" y="0"/>
          <a:ext cx="0" cy="0"/>
          <a:chOff x="0" y="0"/>
          <a:chExt cx="0" cy="0"/>
        </a:xfrm>
      </p:grpSpPr>
      <p:sp>
        <p:nvSpPr>
          <p:cNvPr id="55" name="Google Shape;55;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2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fbeelding met bijschrift" type="picTx">
  <p:cSld name="PICTURE_WITH_CAPTION_TEXT">
    <p:spTree>
      <p:nvGrpSpPr>
        <p:cNvPr id="61" name="Shape 61"/>
        <p:cNvGrpSpPr/>
        <p:nvPr/>
      </p:nvGrpSpPr>
      <p:grpSpPr>
        <a:xfrm>
          <a:off x="0" y="0"/>
          <a:ext cx="0" cy="0"/>
          <a:chOff x="0" y="0"/>
          <a:chExt cx="0" cy="0"/>
        </a:xfrm>
      </p:grpSpPr>
      <p:sp>
        <p:nvSpPr>
          <p:cNvPr id="62" name="Google Shape;62;p2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2"/>
          <p:cNvSpPr/>
          <p:nvPr>
            <p:ph idx="2" type="pic"/>
          </p:nvPr>
        </p:nvSpPr>
        <p:spPr>
          <a:xfrm>
            <a:off x="5183188" y="987425"/>
            <a:ext cx="6172200" cy="4873625"/>
          </a:xfrm>
          <a:prstGeom prst="rect">
            <a:avLst/>
          </a:prstGeom>
          <a:noFill/>
          <a:ln>
            <a:noFill/>
          </a:ln>
        </p:spPr>
      </p:sp>
      <p:sp>
        <p:nvSpPr>
          <p:cNvPr id="64" name="Google Shape;64;p2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nl-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nl-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3.png"/><Relationship Id="rId5" Type="http://schemas.openxmlformats.org/officeDocument/2006/relationships/image" Target="../media/image8.png"/><Relationship Id="rId6" Type="http://schemas.openxmlformats.org/officeDocument/2006/relationships/image" Target="../media/image1.png"/><Relationship Id="rId7"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hyperlink" Target="mailto:regioav@leerwerkloket.nl" TargetMode="External"/><Relationship Id="rId4" Type="http://schemas.openxmlformats.org/officeDocument/2006/relationships/hyperlink" Target="mailto:info@adviespuntsr.nl" TargetMode="External"/><Relationship Id="rId5" Type="http://schemas.openxmlformats.org/officeDocument/2006/relationships/hyperlink" Target="mailto:info@wspavregio.nl" TargetMode="External"/><Relationship Id="rId6"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descr="Combinatie werk en leren heeft de toekomst | UWV Perspectief" id="84" name="Google Shape;84;p1"/>
          <p:cNvPicPr preferRelativeResize="0"/>
          <p:nvPr/>
        </p:nvPicPr>
        <p:blipFill rotWithShape="1">
          <a:blip r:embed="rId3">
            <a:alphaModFix/>
          </a:blip>
          <a:srcRect b="0" l="2626" r="8506" t="0"/>
          <a:stretch/>
        </p:blipFill>
        <p:spPr>
          <a:xfrm>
            <a:off x="20" y="10"/>
            <a:ext cx="12188932" cy="6857990"/>
          </a:xfrm>
          <a:prstGeom prst="rect">
            <a:avLst/>
          </a:prstGeom>
          <a:noFill/>
          <a:ln>
            <a:noFill/>
          </a:ln>
        </p:spPr>
      </p:pic>
      <p:grpSp>
        <p:nvGrpSpPr>
          <p:cNvPr id="85" name="Google Shape;85;p1"/>
          <p:cNvGrpSpPr/>
          <p:nvPr/>
        </p:nvGrpSpPr>
        <p:grpSpPr>
          <a:xfrm>
            <a:off x="1464141" y="2702899"/>
            <a:ext cx="9279525" cy="4022841"/>
            <a:chOff x="1323083" y="2291540"/>
            <a:chExt cx="9545834" cy="4302125"/>
          </a:xfrm>
        </p:grpSpPr>
        <p:sp>
          <p:nvSpPr>
            <p:cNvPr id="86" name="Google Shape;86;p1"/>
            <p:cNvSpPr/>
            <p:nvPr/>
          </p:nvSpPr>
          <p:spPr>
            <a:xfrm>
              <a:off x="1323083" y="2310945"/>
              <a:ext cx="4131386" cy="4282720"/>
            </a:xfrm>
            <a:prstGeom prst="ellipse">
              <a:avLst/>
            </a:prstGeom>
            <a:solidFill>
              <a:srgbClr val="FFFFFF">
                <a:alpha val="8000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2000" u="none" cap="none" strike="noStrike">
                <a:solidFill>
                  <a:srgbClr val="000000"/>
                </a:solidFill>
                <a:latin typeface="Calibri"/>
                <a:ea typeface="Calibri"/>
                <a:cs typeface="Calibri"/>
                <a:sym typeface="Calibri"/>
              </a:endParaRPr>
            </a:p>
          </p:txBody>
        </p:sp>
        <p:sp>
          <p:nvSpPr>
            <p:cNvPr id="87" name="Google Shape;87;p1"/>
            <p:cNvSpPr/>
            <p:nvPr/>
          </p:nvSpPr>
          <p:spPr>
            <a:xfrm>
              <a:off x="3988343" y="2310945"/>
              <a:ext cx="4131386" cy="4282720"/>
            </a:xfrm>
            <a:prstGeom prst="ellipse">
              <a:avLst/>
            </a:prstGeom>
            <a:solidFill>
              <a:srgbClr val="FFFFFF">
                <a:alpha val="8000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2000" u="none" cap="none" strike="noStrike">
                <a:solidFill>
                  <a:srgbClr val="000000"/>
                </a:solidFill>
                <a:latin typeface="Calibri"/>
                <a:ea typeface="Calibri"/>
                <a:cs typeface="Calibri"/>
                <a:sym typeface="Calibri"/>
              </a:endParaRPr>
            </a:p>
          </p:txBody>
        </p:sp>
        <p:sp>
          <p:nvSpPr>
            <p:cNvPr id="88" name="Google Shape;88;p1"/>
            <p:cNvSpPr/>
            <p:nvPr/>
          </p:nvSpPr>
          <p:spPr>
            <a:xfrm>
              <a:off x="6737531" y="2291540"/>
              <a:ext cx="4131386" cy="4282720"/>
            </a:xfrm>
            <a:prstGeom prst="ellipse">
              <a:avLst/>
            </a:prstGeom>
            <a:solidFill>
              <a:srgbClr val="FFFFFF">
                <a:alpha val="8000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2000" u="none" cap="none" strike="noStrike">
                <a:solidFill>
                  <a:srgbClr val="000000"/>
                </a:solidFill>
                <a:latin typeface="Calibri"/>
                <a:ea typeface="Calibri"/>
                <a:cs typeface="Calibri"/>
                <a:sym typeface="Calibri"/>
              </a:endParaRPr>
            </a:p>
          </p:txBody>
        </p:sp>
      </p:grpSp>
      <p:pic>
        <p:nvPicPr>
          <p:cNvPr id="89" name="Google Shape;89;p1"/>
          <p:cNvPicPr preferRelativeResize="0"/>
          <p:nvPr/>
        </p:nvPicPr>
        <p:blipFill rotWithShape="1">
          <a:blip r:embed="rId4">
            <a:alphaModFix/>
          </a:blip>
          <a:srcRect b="0" l="0" r="0" t="0"/>
          <a:stretch/>
        </p:blipFill>
        <p:spPr>
          <a:xfrm>
            <a:off x="1219199" y="522492"/>
            <a:ext cx="9792000" cy="1692000"/>
          </a:xfrm>
          <a:prstGeom prst="rect">
            <a:avLst/>
          </a:prstGeom>
          <a:noFill/>
          <a:ln>
            <a:noFill/>
          </a:ln>
        </p:spPr>
      </p:pic>
      <p:sp>
        <p:nvSpPr>
          <p:cNvPr id="90" name="Google Shape;90;p1"/>
          <p:cNvSpPr txBox="1"/>
          <p:nvPr/>
        </p:nvSpPr>
        <p:spPr>
          <a:xfrm>
            <a:off x="1332934" y="553354"/>
            <a:ext cx="9715500" cy="166199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nl-NL" sz="3600" u="none" cap="none" strike="noStrike">
                <a:solidFill>
                  <a:schemeClr val="lt1"/>
                </a:solidFill>
                <a:latin typeface="Calibri"/>
                <a:ea typeface="Calibri"/>
                <a:cs typeface="Calibri"/>
                <a:sym typeface="Calibri"/>
              </a:rPr>
              <a:t>Verrassende matches met </a:t>
            </a:r>
            <a:endParaRPr/>
          </a:p>
          <a:p>
            <a:pPr indent="0" lvl="0" marL="0" marR="0" rtl="0" algn="ctr">
              <a:spcBef>
                <a:spcPts val="0"/>
              </a:spcBef>
              <a:spcAft>
                <a:spcPts val="0"/>
              </a:spcAft>
              <a:buNone/>
            </a:pPr>
            <a:r>
              <a:rPr b="1" i="0" lang="nl-NL" sz="6600" u="none" cap="none" strike="noStrike">
                <a:solidFill>
                  <a:schemeClr val="lt1"/>
                </a:solidFill>
                <a:latin typeface="Calibri"/>
                <a:ea typeface="Calibri"/>
                <a:cs typeface="Calibri"/>
                <a:sym typeface="Calibri"/>
              </a:rPr>
              <a:t>De oriëntatiecarrousel</a:t>
            </a:r>
            <a:endParaRPr b="1" i="0" sz="6600" u="none" cap="none" strike="noStrike">
              <a:solidFill>
                <a:schemeClr val="lt1"/>
              </a:solidFill>
              <a:latin typeface="Arial"/>
              <a:ea typeface="Arial"/>
              <a:cs typeface="Arial"/>
              <a:sym typeface="Arial"/>
            </a:endParaRPr>
          </a:p>
        </p:txBody>
      </p:sp>
      <p:pic>
        <p:nvPicPr>
          <p:cNvPr id="91" name="Google Shape;91;p1"/>
          <p:cNvPicPr preferRelativeResize="0"/>
          <p:nvPr/>
        </p:nvPicPr>
        <p:blipFill rotWithShape="1">
          <a:blip r:embed="rId5">
            <a:alphaModFix/>
          </a:blip>
          <a:srcRect b="0" l="0" r="0" t="0"/>
          <a:stretch/>
        </p:blipFill>
        <p:spPr>
          <a:xfrm>
            <a:off x="2235860" y="3480535"/>
            <a:ext cx="2459401" cy="2362337"/>
          </a:xfrm>
          <a:prstGeom prst="rect">
            <a:avLst/>
          </a:prstGeom>
          <a:noFill/>
          <a:ln>
            <a:noFill/>
          </a:ln>
        </p:spPr>
      </p:pic>
      <p:pic>
        <p:nvPicPr>
          <p:cNvPr id="92" name="Google Shape;92;p1"/>
          <p:cNvPicPr preferRelativeResize="0"/>
          <p:nvPr/>
        </p:nvPicPr>
        <p:blipFill rotWithShape="1">
          <a:blip r:embed="rId6">
            <a:alphaModFix/>
          </a:blip>
          <a:srcRect b="0" l="0" r="0" t="0"/>
          <a:stretch/>
        </p:blipFill>
        <p:spPr>
          <a:xfrm>
            <a:off x="5809024" y="5236963"/>
            <a:ext cx="4218203" cy="759277"/>
          </a:xfrm>
          <a:prstGeom prst="rect">
            <a:avLst/>
          </a:prstGeom>
          <a:noFill/>
          <a:ln>
            <a:noFill/>
          </a:ln>
        </p:spPr>
      </p:pic>
      <p:grpSp>
        <p:nvGrpSpPr>
          <p:cNvPr id="93" name="Google Shape;93;p1"/>
          <p:cNvGrpSpPr/>
          <p:nvPr/>
        </p:nvGrpSpPr>
        <p:grpSpPr>
          <a:xfrm>
            <a:off x="5018402" y="3790852"/>
            <a:ext cx="1873712" cy="1161200"/>
            <a:chOff x="2604001" y="5760003"/>
            <a:chExt cx="1185894" cy="734937"/>
          </a:xfrm>
        </p:grpSpPr>
        <p:sp>
          <p:nvSpPr>
            <p:cNvPr id="94" name="Google Shape;94;p1"/>
            <p:cNvSpPr/>
            <p:nvPr/>
          </p:nvSpPr>
          <p:spPr>
            <a:xfrm>
              <a:off x="3590785" y="6198511"/>
              <a:ext cx="199110" cy="296418"/>
            </a:xfrm>
            <a:custGeom>
              <a:rect b="b" l="l" r="r" t="t"/>
              <a:pathLst>
                <a:path extrusionOk="0" h="296417" w="199110">
                  <a:moveTo>
                    <a:pt x="102831" y="296169"/>
                  </a:moveTo>
                  <a:lnTo>
                    <a:pt x="117751" y="294852"/>
                  </a:lnTo>
                  <a:lnTo>
                    <a:pt x="131383" y="292401"/>
                  </a:lnTo>
                  <a:lnTo>
                    <a:pt x="143725" y="288817"/>
                  </a:lnTo>
                  <a:lnTo>
                    <a:pt x="154780" y="284098"/>
                  </a:lnTo>
                  <a:lnTo>
                    <a:pt x="164546" y="278246"/>
                  </a:lnTo>
                  <a:lnTo>
                    <a:pt x="173024" y="271259"/>
                  </a:lnTo>
                  <a:lnTo>
                    <a:pt x="183357" y="259561"/>
                  </a:lnTo>
                  <a:lnTo>
                    <a:pt x="190248" y="248589"/>
                  </a:lnTo>
                  <a:lnTo>
                    <a:pt x="195171" y="236891"/>
                  </a:lnTo>
                  <a:lnTo>
                    <a:pt x="198125" y="224466"/>
                  </a:lnTo>
                  <a:lnTo>
                    <a:pt x="199110" y="211315"/>
                  </a:lnTo>
                  <a:lnTo>
                    <a:pt x="197996" y="195960"/>
                  </a:lnTo>
                  <a:lnTo>
                    <a:pt x="195086" y="183314"/>
                  </a:lnTo>
                  <a:lnTo>
                    <a:pt x="190368" y="171795"/>
                  </a:lnTo>
                  <a:lnTo>
                    <a:pt x="183845" y="161404"/>
                  </a:lnTo>
                  <a:lnTo>
                    <a:pt x="178053" y="154404"/>
                  </a:lnTo>
                  <a:lnTo>
                    <a:pt x="168663" y="145423"/>
                  </a:lnTo>
                  <a:lnTo>
                    <a:pt x="158359" y="138173"/>
                  </a:lnTo>
                  <a:lnTo>
                    <a:pt x="147142" y="132651"/>
                  </a:lnTo>
                  <a:lnTo>
                    <a:pt x="140386" y="130017"/>
                  </a:lnTo>
                  <a:lnTo>
                    <a:pt x="128358" y="125634"/>
                  </a:lnTo>
                  <a:lnTo>
                    <a:pt x="116339" y="121648"/>
                  </a:lnTo>
                  <a:lnTo>
                    <a:pt x="104330" y="118059"/>
                  </a:lnTo>
                  <a:lnTo>
                    <a:pt x="103191" y="117735"/>
                  </a:lnTo>
                  <a:lnTo>
                    <a:pt x="90083" y="113586"/>
                  </a:lnTo>
                  <a:lnTo>
                    <a:pt x="78280" y="109021"/>
                  </a:lnTo>
                  <a:lnTo>
                    <a:pt x="67779" y="104038"/>
                  </a:lnTo>
                  <a:lnTo>
                    <a:pt x="57645" y="98717"/>
                  </a:lnTo>
                  <a:lnTo>
                    <a:pt x="52590" y="92036"/>
                  </a:lnTo>
                  <a:lnTo>
                    <a:pt x="52590" y="83997"/>
                  </a:lnTo>
                  <a:lnTo>
                    <a:pt x="52829" y="79401"/>
                  </a:lnTo>
                  <a:lnTo>
                    <a:pt x="56206" y="67827"/>
                  </a:lnTo>
                  <a:lnTo>
                    <a:pt x="63580" y="58827"/>
                  </a:lnTo>
                  <a:lnTo>
                    <a:pt x="74949" y="52398"/>
                  </a:lnTo>
                  <a:lnTo>
                    <a:pt x="90314" y="48542"/>
                  </a:lnTo>
                  <a:lnTo>
                    <a:pt x="109677" y="47256"/>
                  </a:lnTo>
                  <a:lnTo>
                    <a:pt x="117927" y="47518"/>
                  </a:lnTo>
                  <a:lnTo>
                    <a:pt x="129843" y="48785"/>
                  </a:lnTo>
                  <a:lnTo>
                    <a:pt x="142018" y="51103"/>
                  </a:lnTo>
                  <a:lnTo>
                    <a:pt x="154449" y="54472"/>
                  </a:lnTo>
                  <a:lnTo>
                    <a:pt x="167139" y="58892"/>
                  </a:lnTo>
                  <a:lnTo>
                    <a:pt x="180086" y="64363"/>
                  </a:lnTo>
                  <a:lnTo>
                    <a:pt x="180086" y="18846"/>
                  </a:lnTo>
                  <a:lnTo>
                    <a:pt x="165065" y="12132"/>
                  </a:lnTo>
                  <a:lnTo>
                    <a:pt x="152810" y="7765"/>
                  </a:lnTo>
                  <a:lnTo>
                    <a:pt x="140497" y="4368"/>
                  </a:lnTo>
                  <a:lnTo>
                    <a:pt x="128126" y="1941"/>
                  </a:lnTo>
                  <a:lnTo>
                    <a:pt x="115698" y="485"/>
                  </a:lnTo>
                  <a:lnTo>
                    <a:pt x="103212" y="0"/>
                  </a:lnTo>
                  <a:lnTo>
                    <a:pt x="96310" y="112"/>
                  </a:lnTo>
                  <a:lnTo>
                    <a:pt x="81253" y="1240"/>
                  </a:lnTo>
                  <a:lnTo>
                    <a:pt x="67495" y="3576"/>
                  </a:lnTo>
                  <a:lnTo>
                    <a:pt x="55036" y="7122"/>
                  </a:lnTo>
                  <a:lnTo>
                    <a:pt x="43876" y="11876"/>
                  </a:lnTo>
                  <a:lnTo>
                    <a:pt x="34014" y="17837"/>
                  </a:lnTo>
                  <a:lnTo>
                    <a:pt x="25450" y="25006"/>
                  </a:lnTo>
                  <a:lnTo>
                    <a:pt x="15174" y="36949"/>
                  </a:lnTo>
                  <a:lnTo>
                    <a:pt x="8535" y="47935"/>
                  </a:lnTo>
                  <a:lnTo>
                    <a:pt x="3793" y="59718"/>
                  </a:lnTo>
                  <a:lnTo>
                    <a:pt x="948" y="72297"/>
                  </a:lnTo>
                  <a:lnTo>
                    <a:pt x="0" y="85674"/>
                  </a:lnTo>
                  <a:lnTo>
                    <a:pt x="558" y="95887"/>
                  </a:lnTo>
                  <a:lnTo>
                    <a:pt x="3209" y="108876"/>
                  </a:lnTo>
                  <a:lnTo>
                    <a:pt x="8039" y="120382"/>
                  </a:lnTo>
                  <a:lnTo>
                    <a:pt x="15049" y="130403"/>
                  </a:lnTo>
                  <a:lnTo>
                    <a:pt x="19264" y="134922"/>
                  </a:lnTo>
                  <a:lnTo>
                    <a:pt x="28969" y="143271"/>
                  </a:lnTo>
                  <a:lnTo>
                    <a:pt x="39749" y="149993"/>
                  </a:lnTo>
                  <a:lnTo>
                    <a:pt x="51600" y="155092"/>
                  </a:lnTo>
                  <a:lnTo>
                    <a:pt x="58376" y="157395"/>
                  </a:lnTo>
                  <a:lnTo>
                    <a:pt x="70489" y="161333"/>
                  </a:lnTo>
                  <a:lnTo>
                    <a:pt x="82619" y="165048"/>
                  </a:lnTo>
                  <a:lnTo>
                    <a:pt x="94767" y="168541"/>
                  </a:lnTo>
                  <a:lnTo>
                    <a:pt x="97194" y="169239"/>
                  </a:lnTo>
                  <a:lnTo>
                    <a:pt x="109930" y="173678"/>
                  </a:lnTo>
                  <a:lnTo>
                    <a:pt x="121357" y="179058"/>
                  </a:lnTo>
                  <a:lnTo>
                    <a:pt x="131470" y="185381"/>
                  </a:lnTo>
                  <a:lnTo>
                    <a:pt x="137152" y="190240"/>
                  </a:lnTo>
                  <a:lnTo>
                    <a:pt x="144178" y="200968"/>
                  </a:lnTo>
                  <a:lnTo>
                    <a:pt x="146519" y="213842"/>
                  </a:lnTo>
                  <a:lnTo>
                    <a:pt x="146273" y="217778"/>
                  </a:lnTo>
                  <a:lnTo>
                    <a:pt x="141893" y="229534"/>
                  </a:lnTo>
                  <a:lnTo>
                    <a:pt x="132041" y="239217"/>
                  </a:lnTo>
                  <a:lnTo>
                    <a:pt x="117874" y="245735"/>
                  </a:lnTo>
                  <a:lnTo>
                    <a:pt x="105063" y="248314"/>
                  </a:lnTo>
                  <a:lnTo>
                    <a:pt x="89992" y="249174"/>
                  </a:lnTo>
                  <a:lnTo>
                    <a:pt x="82624" y="249057"/>
                  </a:lnTo>
                  <a:lnTo>
                    <a:pt x="69829" y="248074"/>
                  </a:lnTo>
                  <a:lnTo>
                    <a:pt x="57263" y="246090"/>
                  </a:lnTo>
                  <a:lnTo>
                    <a:pt x="44925" y="243105"/>
                  </a:lnTo>
                  <a:lnTo>
                    <a:pt x="32816" y="239118"/>
                  </a:lnTo>
                  <a:lnTo>
                    <a:pt x="20935" y="234131"/>
                  </a:lnTo>
                  <a:lnTo>
                    <a:pt x="9283" y="228142"/>
                  </a:lnTo>
                  <a:lnTo>
                    <a:pt x="9283" y="276212"/>
                  </a:lnTo>
                  <a:lnTo>
                    <a:pt x="17314" y="280325"/>
                  </a:lnTo>
                  <a:lnTo>
                    <a:pt x="28776" y="285243"/>
                  </a:lnTo>
                  <a:lnTo>
                    <a:pt x="40647" y="289267"/>
                  </a:lnTo>
                  <a:lnTo>
                    <a:pt x="52929" y="292395"/>
                  </a:lnTo>
                  <a:lnTo>
                    <a:pt x="65622" y="294630"/>
                  </a:lnTo>
                  <a:lnTo>
                    <a:pt x="78725" y="295971"/>
                  </a:lnTo>
                  <a:lnTo>
                    <a:pt x="92240" y="296418"/>
                  </a:lnTo>
                  <a:lnTo>
                    <a:pt x="102831" y="296169"/>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5" name="Google Shape;95;p1"/>
            <p:cNvSpPr/>
            <p:nvPr/>
          </p:nvSpPr>
          <p:spPr>
            <a:xfrm>
              <a:off x="3150901" y="6198516"/>
              <a:ext cx="141185" cy="291922"/>
            </a:xfrm>
            <a:custGeom>
              <a:rect b="b" l="l" r="r" t="t"/>
              <a:pathLst>
                <a:path extrusionOk="0" h="291922" w="141185">
                  <a:moveTo>
                    <a:pt x="51076" y="12935"/>
                  </a:moveTo>
                  <a:lnTo>
                    <a:pt x="39617" y="18730"/>
                  </a:lnTo>
                  <a:lnTo>
                    <a:pt x="30545" y="25126"/>
                  </a:lnTo>
                  <a:lnTo>
                    <a:pt x="20551" y="35437"/>
                  </a:lnTo>
                  <a:lnTo>
                    <a:pt x="13365" y="45923"/>
                  </a:lnTo>
                  <a:lnTo>
                    <a:pt x="10591" y="51180"/>
                  </a:lnTo>
                  <a:lnTo>
                    <a:pt x="5981" y="60744"/>
                  </a:lnTo>
                  <a:lnTo>
                    <a:pt x="3060" y="68567"/>
                  </a:lnTo>
                  <a:lnTo>
                    <a:pt x="1841" y="74675"/>
                  </a:lnTo>
                  <a:lnTo>
                    <a:pt x="622" y="80759"/>
                  </a:lnTo>
                  <a:lnTo>
                    <a:pt x="0" y="86906"/>
                  </a:lnTo>
                  <a:lnTo>
                    <a:pt x="0" y="291922"/>
                  </a:lnTo>
                  <a:lnTo>
                    <a:pt x="53721" y="291922"/>
                  </a:lnTo>
                  <a:lnTo>
                    <a:pt x="53721" y="93941"/>
                  </a:lnTo>
                  <a:lnTo>
                    <a:pt x="55357" y="80311"/>
                  </a:lnTo>
                  <a:lnTo>
                    <a:pt x="60265" y="69027"/>
                  </a:lnTo>
                  <a:lnTo>
                    <a:pt x="68445" y="60089"/>
                  </a:lnTo>
                  <a:lnTo>
                    <a:pt x="79896" y="53498"/>
                  </a:lnTo>
                  <a:lnTo>
                    <a:pt x="94618" y="49253"/>
                  </a:lnTo>
                  <a:lnTo>
                    <a:pt x="112611" y="47355"/>
                  </a:lnTo>
                  <a:lnTo>
                    <a:pt x="127533" y="47243"/>
                  </a:lnTo>
                  <a:lnTo>
                    <a:pt x="134670" y="47764"/>
                  </a:lnTo>
                  <a:lnTo>
                    <a:pt x="141185" y="48704"/>
                  </a:lnTo>
                  <a:lnTo>
                    <a:pt x="141185" y="1142"/>
                  </a:lnTo>
                  <a:lnTo>
                    <a:pt x="134302" y="457"/>
                  </a:lnTo>
                  <a:lnTo>
                    <a:pt x="127215" y="0"/>
                  </a:lnTo>
                  <a:lnTo>
                    <a:pt x="119672" y="0"/>
                  </a:lnTo>
                  <a:lnTo>
                    <a:pt x="105795" y="408"/>
                  </a:lnTo>
                  <a:lnTo>
                    <a:pt x="92695" y="1632"/>
                  </a:lnTo>
                  <a:lnTo>
                    <a:pt x="80371" y="3672"/>
                  </a:lnTo>
                  <a:lnTo>
                    <a:pt x="68822" y="6528"/>
                  </a:lnTo>
                  <a:lnTo>
                    <a:pt x="64922" y="7734"/>
                  </a:lnTo>
                  <a:lnTo>
                    <a:pt x="51076" y="12935"/>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6" name="Google Shape;96;p1"/>
            <p:cNvSpPr/>
            <p:nvPr/>
          </p:nvSpPr>
          <p:spPr>
            <a:xfrm>
              <a:off x="2968427" y="6203002"/>
              <a:ext cx="166001" cy="287439"/>
            </a:xfrm>
            <a:custGeom>
              <a:rect b="b" l="l" r="r" t="t"/>
              <a:pathLst>
                <a:path extrusionOk="0" h="287439" w="166001">
                  <a:moveTo>
                    <a:pt x="166001" y="0"/>
                  </a:moveTo>
                  <a:lnTo>
                    <a:pt x="108584" y="0"/>
                  </a:lnTo>
                  <a:lnTo>
                    <a:pt x="0" y="283832"/>
                  </a:lnTo>
                  <a:lnTo>
                    <a:pt x="56045" y="287439"/>
                  </a:lnTo>
                  <a:lnTo>
                    <a:pt x="166001" y="0"/>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7" name="Google Shape;97;p1"/>
            <p:cNvSpPr/>
            <p:nvPr/>
          </p:nvSpPr>
          <p:spPr>
            <a:xfrm>
              <a:off x="2604001" y="6198522"/>
              <a:ext cx="241300" cy="296418"/>
            </a:xfrm>
            <a:custGeom>
              <a:rect b="b" l="l" r="r" t="t"/>
              <a:pathLst>
                <a:path extrusionOk="0" h="296417" w="241300">
                  <a:moveTo>
                    <a:pt x="126626" y="296366"/>
                  </a:moveTo>
                  <a:lnTo>
                    <a:pt x="140227" y="295667"/>
                  </a:lnTo>
                  <a:lnTo>
                    <a:pt x="153053" y="294152"/>
                  </a:lnTo>
                  <a:lnTo>
                    <a:pt x="165103" y="291823"/>
                  </a:lnTo>
                  <a:lnTo>
                    <a:pt x="176377" y="288683"/>
                  </a:lnTo>
                  <a:lnTo>
                    <a:pt x="192139" y="282628"/>
                  </a:lnTo>
                  <a:lnTo>
                    <a:pt x="203231" y="276738"/>
                  </a:lnTo>
                  <a:lnTo>
                    <a:pt x="211937" y="270256"/>
                  </a:lnTo>
                  <a:lnTo>
                    <a:pt x="216217" y="266110"/>
                  </a:lnTo>
                  <a:lnTo>
                    <a:pt x="224276" y="256272"/>
                  </a:lnTo>
                  <a:lnTo>
                    <a:pt x="230708" y="245237"/>
                  </a:lnTo>
                  <a:lnTo>
                    <a:pt x="235318" y="235673"/>
                  </a:lnTo>
                  <a:lnTo>
                    <a:pt x="238239" y="227838"/>
                  </a:lnTo>
                  <a:lnTo>
                    <a:pt x="239458" y="221742"/>
                  </a:lnTo>
                  <a:lnTo>
                    <a:pt x="240677" y="215658"/>
                  </a:lnTo>
                  <a:lnTo>
                    <a:pt x="241299" y="209511"/>
                  </a:lnTo>
                  <a:lnTo>
                    <a:pt x="241299" y="120370"/>
                  </a:lnTo>
                  <a:lnTo>
                    <a:pt x="241160" y="112885"/>
                  </a:lnTo>
                  <a:lnTo>
                    <a:pt x="240006" y="98291"/>
                  </a:lnTo>
                  <a:lnTo>
                    <a:pt x="237684" y="84667"/>
                  </a:lnTo>
                  <a:lnTo>
                    <a:pt x="234195" y="72012"/>
                  </a:lnTo>
                  <a:lnTo>
                    <a:pt x="229538" y="60325"/>
                  </a:lnTo>
                  <a:lnTo>
                    <a:pt x="223713" y="49608"/>
                  </a:lnTo>
                  <a:lnTo>
                    <a:pt x="216720" y="39858"/>
                  </a:lnTo>
                  <a:lnTo>
                    <a:pt x="208559" y="31076"/>
                  </a:lnTo>
                  <a:lnTo>
                    <a:pt x="202318" y="25632"/>
                  </a:lnTo>
                  <a:lnTo>
                    <a:pt x="192713" y="18833"/>
                  </a:lnTo>
                  <a:lnTo>
                    <a:pt x="182188" y="13079"/>
                  </a:lnTo>
                  <a:lnTo>
                    <a:pt x="170740" y="8371"/>
                  </a:lnTo>
                  <a:lnTo>
                    <a:pt x="158372" y="4709"/>
                  </a:lnTo>
                  <a:lnTo>
                    <a:pt x="145081" y="2093"/>
                  </a:lnTo>
                  <a:lnTo>
                    <a:pt x="130869" y="523"/>
                  </a:lnTo>
                  <a:lnTo>
                    <a:pt x="115735" y="0"/>
                  </a:lnTo>
                  <a:lnTo>
                    <a:pt x="103233" y="288"/>
                  </a:lnTo>
                  <a:lnTo>
                    <a:pt x="90280" y="1216"/>
                  </a:lnTo>
                  <a:lnTo>
                    <a:pt x="77549" y="2785"/>
                  </a:lnTo>
                  <a:lnTo>
                    <a:pt x="65039" y="4993"/>
                  </a:lnTo>
                  <a:lnTo>
                    <a:pt x="52751" y="7841"/>
                  </a:lnTo>
                  <a:lnTo>
                    <a:pt x="40685" y="11329"/>
                  </a:lnTo>
                  <a:lnTo>
                    <a:pt x="28841" y="15455"/>
                  </a:lnTo>
                  <a:lnTo>
                    <a:pt x="28841" y="60464"/>
                  </a:lnTo>
                  <a:lnTo>
                    <a:pt x="33713" y="58850"/>
                  </a:lnTo>
                  <a:lnTo>
                    <a:pt x="46755" y="54959"/>
                  </a:lnTo>
                  <a:lnTo>
                    <a:pt x="59563" y="51776"/>
                  </a:lnTo>
                  <a:lnTo>
                    <a:pt x="72136" y="49299"/>
                  </a:lnTo>
                  <a:lnTo>
                    <a:pt x="84475" y="47529"/>
                  </a:lnTo>
                  <a:lnTo>
                    <a:pt x="96578" y="46467"/>
                  </a:lnTo>
                  <a:lnTo>
                    <a:pt x="108445" y="46113"/>
                  </a:lnTo>
                  <a:lnTo>
                    <a:pt x="121997" y="46583"/>
                  </a:lnTo>
                  <a:lnTo>
                    <a:pt x="136416" y="48383"/>
                  </a:lnTo>
                  <a:lnTo>
                    <a:pt x="148856" y="51531"/>
                  </a:lnTo>
                  <a:lnTo>
                    <a:pt x="159315" y="56024"/>
                  </a:lnTo>
                  <a:lnTo>
                    <a:pt x="167792" y="61861"/>
                  </a:lnTo>
                  <a:lnTo>
                    <a:pt x="177582" y="73847"/>
                  </a:lnTo>
                  <a:lnTo>
                    <a:pt x="182624" y="85057"/>
                  </a:lnTo>
                  <a:lnTo>
                    <a:pt x="185957" y="98405"/>
                  </a:lnTo>
                  <a:lnTo>
                    <a:pt x="187578" y="113893"/>
                  </a:lnTo>
                  <a:lnTo>
                    <a:pt x="187578" y="202476"/>
                  </a:lnTo>
                  <a:lnTo>
                    <a:pt x="184775" y="219844"/>
                  </a:lnTo>
                  <a:lnTo>
                    <a:pt x="178856" y="230402"/>
                  </a:lnTo>
                  <a:lnTo>
                    <a:pt x="169665" y="238614"/>
                  </a:lnTo>
                  <a:lnTo>
                    <a:pt x="157204" y="244480"/>
                  </a:lnTo>
                  <a:lnTo>
                    <a:pt x="141470" y="248000"/>
                  </a:lnTo>
                  <a:lnTo>
                    <a:pt x="122466" y="249174"/>
                  </a:lnTo>
                  <a:lnTo>
                    <a:pt x="121627" y="249174"/>
                  </a:lnTo>
                  <a:lnTo>
                    <a:pt x="108776" y="248708"/>
                  </a:lnTo>
                  <a:lnTo>
                    <a:pt x="91608" y="246176"/>
                  </a:lnTo>
                  <a:lnTo>
                    <a:pt x="77562" y="241443"/>
                  </a:lnTo>
                  <a:lnTo>
                    <a:pt x="66637" y="234511"/>
                  </a:lnTo>
                  <a:lnTo>
                    <a:pt x="58833" y="225377"/>
                  </a:lnTo>
                  <a:lnTo>
                    <a:pt x="54151" y="214043"/>
                  </a:lnTo>
                  <a:lnTo>
                    <a:pt x="52590" y="200507"/>
                  </a:lnTo>
                  <a:lnTo>
                    <a:pt x="55154" y="186773"/>
                  </a:lnTo>
                  <a:lnTo>
                    <a:pt x="62128" y="175907"/>
                  </a:lnTo>
                  <a:lnTo>
                    <a:pt x="74199" y="166279"/>
                  </a:lnTo>
                  <a:lnTo>
                    <a:pt x="86271" y="161086"/>
                  </a:lnTo>
                  <a:lnTo>
                    <a:pt x="101627" y="156913"/>
                  </a:lnTo>
                  <a:lnTo>
                    <a:pt x="113487" y="154520"/>
                  </a:lnTo>
                  <a:lnTo>
                    <a:pt x="121907" y="153123"/>
                  </a:lnTo>
                  <a:lnTo>
                    <a:pt x="129971" y="152425"/>
                  </a:lnTo>
                  <a:lnTo>
                    <a:pt x="137642" y="152425"/>
                  </a:lnTo>
                  <a:lnTo>
                    <a:pt x="142556" y="151848"/>
                  </a:lnTo>
                  <a:lnTo>
                    <a:pt x="154080" y="144516"/>
                  </a:lnTo>
                  <a:lnTo>
                    <a:pt x="158673" y="131406"/>
                  </a:lnTo>
                  <a:lnTo>
                    <a:pt x="158094" y="126480"/>
                  </a:lnTo>
                  <a:lnTo>
                    <a:pt x="150759" y="114962"/>
                  </a:lnTo>
                  <a:lnTo>
                    <a:pt x="137642" y="110375"/>
                  </a:lnTo>
                  <a:lnTo>
                    <a:pt x="134618" y="110516"/>
                  </a:lnTo>
                  <a:lnTo>
                    <a:pt x="119345" y="110922"/>
                  </a:lnTo>
                  <a:lnTo>
                    <a:pt x="104914" y="112069"/>
                  </a:lnTo>
                  <a:lnTo>
                    <a:pt x="91326" y="113957"/>
                  </a:lnTo>
                  <a:lnTo>
                    <a:pt x="78580" y="116585"/>
                  </a:lnTo>
                  <a:lnTo>
                    <a:pt x="66676" y="119953"/>
                  </a:lnTo>
                  <a:lnTo>
                    <a:pt x="55614" y="124060"/>
                  </a:lnTo>
                  <a:lnTo>
                    <a:pt x="45394" y="128907"/>
                  </a:lnTo>
                  <a:lnTo>
                    <a:pt x="36017" y="134493"/>
                  </a:lnTo>
                  <a:lnTo>
                    <a:pt x="25339" y="142704"/>
                  </a:lnTo>
                  <a:lnTo>
                    <a:pt x="16216" y="152279"/>
                  </a:lnTo>
                  <a:lnTo>
                    <a:pt x="9121" y="162905"/>
                  </a:lnTo>
                  <a:lnTo>
                    <a:pt x="4053" y="174580"/>
                  </a:lnTo>
                  <a:lnTo>
                    <a:pt x="1013" y="187305"/>
                  </a:lnTo>
                  <a:lnTo>
                    <a:pt x="0" y="201079"/>
                  </a:lnTo>
                  <a:lnTo>
                    <a:pt x="0" y="207276"/>
                  </a:lnTo>
                  <a:lnTo>
                    <a:pt x="558" y="213575"/>
                  </a:lnTo>
                  <a:lnTo>
                    <a:pt x="1689" y="219976"/>
                  </a:lnTo>
                  <a:lnTo>
                    <a:pt x="4818" y="231034"/>
                  </a:lnTo>
                  <a:lnTo>
                    <a:pt x="10553" y="244233"/>
                  </a:lnTo>
                  <a:lnTo>
                    <a:pt x="13678" y="250036"/>
                  </a:lnTo>
                  <a:lnTo>
                    <a:pt x="20978" y="260453"/>
                  </a:lnTo>
                  <a:lnTo>
                    <a:pt x="29844" y="269621"/>
                  </a:lnTo>
                  <a:lnTo>
                    <a:pt x="40579" y="277277"/>
                  </a:lnTo>
                  <a:lnTo>
                    <a:pt x="52075" y="283089"/>
                  </a:lnTo>
                  <a:lnTo>
                    <a:pt x="65887" y="288378"/>
                  </a:lnTo>
                  <a:lnTo>
                    <a:pt x="82192" y="292732"/>
                  </a:lnTo>
                  <a:lnTo>
                    <a:pt x="94535" y="294778"/>
                  </a:lnTo>
                  <a:lnTo>
                    <a:pt x="107680" y="296007"/>
                  </a:lnTo>
                  <a:lnTo>
                    <a:pt x="121368" y="296410"/>
                  </a:lnTo>
                  <a:lnTo>
                    <a:pt x="122370" y="296410"/>
                  </a:lnTo>
                  <a:lnTo>
                    <a:pt x="126626" y="296366"/>
                  </a:lnTo>
                  <a:close/>
                </a:path>
              </a:pathLst>
            </a:custGeom>
            <a:solidFill>
              <a:srgbClr val="6D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8" name="Google Shape;98;p1"/>
            <p:cNvSpPr/>
            <p:nvPr/>
          </p:nvSpPr>
          <p:spPr>
            <a:xfrm>
              <a:off x="3317792" y="6198513"/>
              <a:ext cx="241300" cy="296418"/>
            </a:xfrm>
            <a:custGeom>
              <a:rect b="b" l="l" r="r" t="t"/>
              <a:pathLst>
                <a:path extrusionOk="0" h="296417" w="241300">
                  <a:moveTo>
                    <a:pt x="211454" y="26796"/>
                  </a:moveTo>
                  <a:lnTo>
                    <a:pt x="200717" y="19140"/>
                  </a:lnTo>
                  <a:lnTo>
                    <a:pt x="189218" y="13328"/>
                  </a:lnTo>
                  <a:lnTo>
                    <a:pt x="175412" y="8039"/>
                  </a:lnTo>
                  <a:lnTo>
                    <a:pt x="159107" y="3685"/>
                  </a:lnTo>
                  <a:lnTo>
                    <a:pt x="146764" y="1639"/>
                  </a:lnTo>
                  <a:lnTo>
                    <a:pt x="133619" y="410"/>
                  </a:lnTo>
                  <a:lnTo>
                    <a:pt x="119672" y="0"/>
                  </a:lnTo>
                  <a:lnTo>
                    <a:pt x="114672" y="51"/>
                  </a:lnTo>
                  <a:lnTo>
                    <a:pt x="101071" y="750"/>
                  </a:lnTo>
                  <a:lnTo>
                    <a:pt x="88245" y="2267"/>
                  </a:lnTo>
                  <a:lnTo>
                    <a:pt x="76196" y="4600"/>
                  </a:lnTo>
                  <a:lnTo>
                    <a:pt x="64922" y="7746"/>
                  </a:lnTo>
                  <a:lnTo>
                    <a:pt x="49164" y="13791"/>
                  </a:lnTo>
                  <a:lnTo>
                    <a:pt x="38070" y="19679"/>
                  </a:lnTo>
                  <a:lnTo>
                    <a:pt x="29362" y="26161"/>
                  </a:lnTo>
                  <a:lnTo>
                    <a:pt x="17020" y="40151"/>
                  </a:lnTo>
                  <a:lnTo>
                    <a:pt x="10591" y="51193"/>
                  </a:lnTo>
                  <a:lnTo>
                    <a:pt x="5981" y="60744"/>
                  </a:lnTo>
                  <a:lnTo>
                    <a:pt x="3060" y="68579"/>
                  </a:lnTo>
                  <a:lnTo>
                    <a:pt x="1841" y="74675"/>
                  </a:lnTo>
                  <a:lnTo>
                    <a:pt x="622" y="80759"/>
                  </a:lnTo>
                  <a:lnTo>
                    <a:pt x="0" y="86906"/>
                  </a:lnTo>
                  <a:lnTo>
                    <a:pt x="0" y="176060"/>
                  </a:lnTo>
                  <a:lnTo>
                    <a:pt x="139" y="183543"/>
                  </a:lnTo>
                  <a:lnTo>
                    <a:pt x="1293" y="198133"/>
                  </a:lnTo>
                  <a:lnTo>
                    <a:pt x="3615" y="211755"/>
                  </a:lnTo>
                  <a:lnTo>
                    <a:pt x="7104" y="224409"/>
                  </a:lnTo>
                  <a:lnTo>
                    <a:pt x="11761" y="236095"/>
                  </a:lnTo>
                  <a:lnTo>
                    <a:pt x="17586" y="246815"/>
                  </a:lnTo>
                  <a:lnTo>
                    <a:pt x="24579" y="256567"/>
                  </a:lnTo>
                  <a:lnTo>
                    <a:pt x="32740" y="265353"/>
                  </a:lnTo>
                  <a:lnTo>
                    <a:pt x="38978" y="270795"/>
                  </a:lnTo>
                  <a:lnTo>
                    <a:pt x="48583" y="277594"/>
                  </a:lnTo>
                  <a:lnTo>
                    <a:pt x="59109" y="283346"/>
                  </a:lnTo>
                  <a:lnTo>
                    <a:pt x="70557" y="288052"/>
                  </a:lnTo>
                  <a:lnTo>
                    <a:pt x="82926" y="291712"/>
                  </a:lnTo>
                  <a:lnTo>
                    <a:pt x="96217" y="294326"/>
                  </a:lnTo>
                  <a:lnTo>
                    <a:pt x="110429" y="295895"/>
                  </a:lnTo>
                  <a:lnTo>
                    <a:pt x="125564" y="296417"/>
                  </a:lnTo>
                  <a:lnTo>
                    <a:pt x="138066" y="296129"/>
                  </a:lnTo>
                  <a:lnTo>
                    <a:pt x="151019" y="295201"/>
                  </a:lnTo>
                  <a:lnTo>
                    <a:pt x="163750" y="293632"/>
                  </a:lnTo>
                  <a:lnTo>
                    <a:pt x="176260" y="291424"/>
                  </a:lnTo>
                  <a:lnTo>
                    <a:pt x="188548" y="288576"/>
                  </a:lnTo>
                  <a:lnTo>
                    <a:pt x="200614" y="285088"/>
                  </a:lnTo>
                  <a:lnTo>
                    <a:pt x="212458" y="280962"/>
                  </a:lnTo>
                  <a:lnTo>
                    <a:pt x="212458" y="235953"/>
                  </a:lnTo>
                  <a:lnTo>
                    <a:pt x="207584" y="237567"/>
                  </a:lnTo>
                  <a:lnTo>
                    <a:pt x="194539" y="241458"/>
                  </a:lnTo>
                  <a:lnTo>
                    <a:pt x="181731" y="244641"/>
                  </a:lnTo>
                  <a:lnTo>
                    <a:pt x="169158" y="247118"/>
                  </a:lnTo>
                  <a:lnTo>
                    <a:pt x="156822" y="248888"/>
                  </a:lnTo>
                  <a:lnTo>
                    <a:pt x="144720" y="249950"/>
                  </a:lnTo>
                  <a:lnTo>
                    <a:pt x="132854" y="250304"/>
                  </a:lnTo>
                  <a:lnTo>
                    <a:pt x="119302" y="249834"/>
                  </a:lnTo>
                  <a:lnTo>
                    <a:pt x="104883" y="248034"/>
                  </a:lnTo>
                  <a:lnTo>
                    <a:pt x="92443" y="244886"/>
                  </a:lnTo>
                  <a:lnTo>
                    <a:pt x="81984" y="240393"/>
                  </a:lnTo>
                  <a:lnTo>
                    <a:pt x="73507" y="234556"/>
                  </a:lnTo>
                  <a:lnTo>
                    <a:pt x="63717" y="222570"/>
                  </a:lnTo>
                  <a:lnTo>
                    <a:pt x="58675" y="211360"/>
                  </a:lnTo>
                  <a:lnTo>
                    <a:pt x="55342" y="198012"/>
                  </a:lnTo>
                  <a:lnTo>
                    <a:pt x="53720" y="182524"/>
                  </a:lnTo>
                  <a:lnTo>
                    <a:pt x="53720" y="93941"/>
                  </a:lnTo>
                  <a:lnTo>
                    <a:pt x="56518" y="76588"/>
                  </a:lnTo>
                  <a:lnTo>
                    <a:pt x="62433" y="66028"/>
                  </a:lnTo>
                  <a:lnTo>
                    <a:pt x="71620" y="57815"/>
                  </a:lnTo>
                  <a:lnTo>
                    <a:pt x="84079" y="51949"/>
                  </a:lnTo>
                  <a:lnTo>
                    <a:pt x="99813" y="48429"/>
                  </a:lnTo>
                  <a:lnTo>
                    <a:pt x="118821" y="47256"/>
                  </a:lnTo>
                  <a:lnTo>
                    <a:pt x="119672" y="47256"/>
                  </a:lnTo>
                  <a:lnTo>
                    <a:pt x="132513" y="47721"/>
                  </a:lnTo>
                  <a:lnTo>
                    <a:pt x="149684" y="50252"/>
                  </a:lnTo>
                  <a:lnTo>
                    <a:pt x="163733" y="54983"/>
                  </a:lnTo>
                  <a:lnTo>
                    <a:pt x="174660" y="61915"/>
                  </a:lnTo>
                  <a:lnTo>
                    <a:pt x="182465" y="71046"/>
                  </a:lnTo>
                  <a:lnTo>
                    <a:pt x="187148" y="82378"/>
                  </a:lnTo>
                  <a:lnTo>
                    <a:pt x="188709" y="95910"/>
                  </a:lnTo>
                  <a:lnTo>
                    <a:pt x="186145" y="109644"/>
                  </a:lnTo>
                  <a:lnTo>
                    <a:pt x="179171" y="120510"/>
                  </a:lnTo>
                  <a:lnTo>
                    <a:pt x="167100" y="130138"/>
                  </a:lnTo>
                  <a:lnTo>
                    <a:pt x="155028" y="135331"/>
                  </a:lnTo>
                  <a:lnTo>
                    <a:pt x="139672" y="139504"/>
                  </a:lnTo>
                  <a:lnTo>
                    <a:pt x="127812" y="141897"/>
                  </a:lnTo>
                  <a:lnTo>
                    <a:pt x="119392" y="143294"/>
                  </a:lnTo>
                  <a:lnTo>
                    <a:pt x="111328" y="143992"/>
                  </a:lnTo>
                  <a:lnTo>
                    <a:pt x="103657" y="143992"/>
                  </a:lnTo>
                  <a:lnTo>
                    <a:pt x="98743" y="144569"/>
                  </a:lnTo>
                  <a:lnTo>
                    <a:pt x="87219" y="151901"/>
                  </a:lnTo>
                  <a:lnTo>
                    <a:pt x="82626" y="165011"/>
                  </a:lnTo>
                  <a:lnTo>
                    <a:pt x="83203" y="169928"/>
                  </a:lnTo>
                  <a:lnTo>
                    <a:pt x="90535" y="181452"/>
                  </a:lnTo>
                  <a:lnTo>
                    <a:pt x="103644" y="186042"/>
                  </a:lnTo>
                  <a:lnTo>
                    <a:pt x="106681" y="185901"/>
                  </a:lnTo>
                  <a:lnTo>
                    <a:pt x="121954" y="185495"/>
                  </a:lnTo>
                  <a:lnTo>
                    <a:pt x="136385" y="184348"/>
                  </a:lnTo>
                  <a:lnTo>
                    <a:pt x="149973" y="182460"/>
                  </a:lnTo>
                  <a:lnTo>
                    <a:pt x="162719" y="179832"/>
                  </a:lnTo>
                  <a:lnTo>
                    <a:pt x="174623" y="176464"/>
                  </a:lnTo>
                  <a:lnTo>
                    <a:pt x="185685" y="172357"/>
                  </a:lnTo>
                  <a:lnTo>
                    <a:pt x="195905" y="167510"/>
                  </a:lnTo>
                  <a:lnTo>
                    <a:pt x="205282" y="161924"/>
                  </a:lnTo>
                  <a:lnTo>
                    <a:pt x="215960" y="153713"/>
                  </a:lnTo>
                  <a:lnTo>
                    <a:pt x="225083" y="144138"/>
                  </a:lnTo>
                  <a:lnTo>
                    <a:pt x="232178" y="133512"/>
                  </a:lnTo>
                  <a:lnTo>
                    <a:pt x="237246" y="121837"/>
                  </a:lnTo>
                  <a:lnTo>
                    <a:pt x="240286" y="109112"/>
                  </a:lnTo>
                  <a:lnTo>
                    <a:pt x="241299" y="95338"/>
                  </a:lnTo>
                  <a:lnTo>
                    <a:pt x="241299" y="89141"/>
                  </a:lnTo>
                  <a:lnTo>
                    <a:pt x="240741" y="82842"/>
                  </a:lnTo>
                  <a:lnTo>
                    <a:pt x="239610" y="76441"/>
                  </a:lnTo>
                  <a:lnTo>
                    <a:pt x="236476" y="65383"/>
                  </a:lnTo>
                  <a:lnTo>
                    <a:pt x="230746" y="52184"/>
                  </a:lnTo>
                  <a:lnTo>
                    <a:pt x="227620" y="46381"/>
                  </a:lnTo>
                  <a:lnTo>
                    <a:pt x="220316" y="35964"/>
                  </a:lnTo>
                  <a:lnTo>
                    <a:pt x="211454" y="26796"/>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9" name="Google Shape;99;p1"/>
            <p:cNvSpPr/>
            <p:nvPr/>
          </p:nvSpPr>
          <p:spPr>
            <a:xfrm>
              <a:off x="2857077" y="6203002"/>
              <a:ext cx="167386" cy="287439"/>
            </a:xfrm>
            <a:custGeom>
              <a:rect b="b" l="l" r="r" t="t"/>
              <a:pathLst>
                <a:path extrusionOk="0" h="287439" w="167386">
                  <a:moveTo>
                    <a:pt x="0" y="0"/>
                  </a:moveTo>
                  <a:lnTo>
                    <a:pt x="109969" y="287439"/>
                  </a:lnTo>
                  <a:lnTo>
                    <a:pt x="167386" y="287439"/>
                  </a:lnTo>
                  <a:lnTo>
                    <a:pt x="57416" y="0"/>
                  </a:lnTo>
                  <a:lnTo>
                    <a:pt x="0" y="0"/>
                  </a:lnTo>
                  <a:close/>
                </a:path>
              </a:pathLst>
            </a:custGeom>
            <a:solidFill>
              <a:srgbClr val="6D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0" name="Google Shape;100;p1"/>
            <p:cNvSpPr/>
            <p:nvPr/>
          </p:nvSpPr>
          <p:spPr>
            <a:xfrm>
              <a:off x="2936497" y="6119292"/>
              <a:ext cx="5092" cy="5041"/>
            </a:xfrm>
            <a:custGeom>
              <a:rect b="b" l="l" r="r" t="t"/>
              <a:pathLst>
                <a:path extrusionOk="0" h="5041" w="5092">
                  <a:moveTo>
                    <a:pt x="2438" y="5041"/>
                  </a:moveTo>
                  <a:lnTo>
                    <a:pt x="5092" y="2755"/>
                  </a:lnTo>
                  <a:lnTo>
                    <a:pt x="3035" y="0"/>
                  </a:lnTo>
                  <a:lnTo>
                    <a:pt x="0" y="1981"/>
                  </a:lnTo>
                  <a:lnTo>
                    <a:pt x="2438" y="5041"/>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1" name="Google Shape;101;p1"/>
            <p:cNvSpPr/>
            <p:nvPr/>
          </p:nvSpPr>
          <p:spPr>
            <a:xfrm>
              <a:off x="3078764" y="5900457"/>
              <a:ext cx="24472" cy="24295"/>
            </a:xfrm>
            <a:custGeom>
              <a:rect b="b" l="l" r="r" t="t"/>
              <a:pathLst>
                <a:path extrusionOk="0" h="24295" w="24472">
                  <a:moveTo>
                    <a:pt x="16116" y="24295"/>
                  </a:moveTo>
                  <a:lnTo>
                    <a:pt x="18986" y="23825"/>
                  </a:lnTo>
                  <a:lnTo>
                    <a:pt x="24472" y="21831"/>
                  </a:lnTo>
                  <a:lnTo>
                    <a:pt x="22517" y="14325"/>
                  </a:lnTo>
                  <a:lnTo>
                    <a:pt x="20523" y="8839"/>
                  </a:lnTo>
                  <a:lnTo>
                    <a:pt x="18834" y="4216"/>
                  </a:lnTo>
                  <a:lnTo>
                    <a:pt x="16751" y="0"/>
                  </a:lnTo>
                  <a:lnTo>
                    <a:pt x="12852" y="0"/>
                  </a:lnTo>
                  <a:lnTo>
                    <a:pt x="10490" y="457"/>
                  </a:lnTo>
                  <a:lnTo>
                    <a:pt x="5003" y="2451"/>
                  </a:lnTo>
                  <a:lnTo>
                    <a:pt x="0" y="10096"/>
                  </a:lnTo>
                  <a:lnTo>
                    <a:pt x="1993" y="15582"/>
                  </a:lnTo>
                  <a:lnTo>
                    <a:pt x="3670" y="20193"/>
                  </a:lnTo>
                  <a:lnTo>
                    <a:pt x="10668" y="24295"/>
                  </a:lnTo>
                  <a:lnTo>
                    <a:pt x="16116" y="24295"/>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2" name="Google Shape;102;p1"/>
            <p:cNvSpPr/>
            <p:nvPr/>
          </p:nvSpPr>
          <p:spPr>
            <a:xfrm>
              <a:off x="3049671" y="5913377"/>
              <a:ext cx="19469" cy="23558"/>
            </a:xfrm>
            <a:custGeom>
              <a:rect b="b" l="l" r="r" t="t"/>
              <a:pathLst>
                <a:path extrusionOk="0" h="23558" w="19469">
                  <a:moveTo>
                    <a:pt x="11950" y="23558"/>
                  </a:moveTo>
                  <a:lnTo>
                    <a:pt x="13995" y="23190"/>
                  </a:lnTo>
                  <a:lnTo>
                    <a:pt x="19469" y="21196"/>
                  </a:lnTo>
                  <a:lnTo>
                    <a:pt x="19151" y="13220"/>
                  </a:lnTo>
                  <a:lnTo>
                    <a:pt x="17145" y="7734"/>
                  </a:lnTo>
                  <a:lnTo>
                    <a:pt x="15532" y="3276"/>
                  </a:lnTo>
                  <a:lnTo>
                    <a:pt x="12636" y="0"/>
                  </a:lnTo>
                  <a:lnTo>
                    <a:pt x="8661" y="0"/>
                  </a:lnTo>
                  <a:lnTo>
                    <a:pt x="5753" y="546"/>
                  </a:lnTo>
                  <a:lnTo>
                    <a:pt x="266" y="2540"/>
                  </a:lnTo>
                  <a:lnTo>
                    <a:pt x="0" y="7759"/>
                  </a:lnTo>
                  <a:lnTo>
                    <a:pt x="1993" y="13246"/>
                  </a:lnTo>
                  <a:lnTo>
                    <a:pt x="3746" y="18034"/>
                  </a:lnTo>
                  <a:lnTo>
                    <a:pt x="7404" y="23558"/>
                  </a:lnTo>
                  <a:lnTo>
                    <a:pt x="11950" y="23558"/>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3" name="Google Shape;103;p1"/>
            <p:cNvSpPr/>
            <p:nvPr/>
          </p:nvSpPr>
          <p:spPr>
            <a:xfrm>
              <a:off x="3086658" y="6016901"/>
              <a:ext cx="19735" cy="20485"/>
            </a:xfrm>
            <a:custGeom>
              <a:rect b="b" l="l" r="r" t="t"/>
              <a:pathLst>
                <a:path extrusionOk="0" h="20485" w="19735">
                  <a:moveTo>
                    <a:pt x="10998" y="20485"/>
                  </a:moveTo>
                  <a:lnTo>
                    <a:pt x="13525" y="20015"/>
                  </a:lnTo>
                  <a:lnTo>
                    <a:pt x="19011" y="18021"/>
                  </a:lnTo>
                  <a:lnTo>
                    <a:pt x="19735" y="11595"/>
                  </a:lnTo>
                  <a:lnTo>
                    <a:pt x="17741" y="6108"/>
                  </a:lnTo>
                  <a:lnTo>
                    <a:pt x="16268" y="2057"/>
                  </a:lnTo>
                  <a:lnTo>
                    <a:pt x="13842" y="0"/>
                  </a:lnTo>
                  <a:lnTo>
                    <a:pt x="9283" y="0"/>
                  </a:lnTo>
                  <a:lnTo>
                    <a:pt x="6527" y="774"/>
                  </a:lnTo>
                  <a:lnTo>
                    <a:pt x="1041" y="2781"/>
                  </a:lnTo>
                  <a:lnTo>
                    <a:pt x="0" y="6349"/>
                  </a:lnTo>
                  <a:lnTo>
                    <a:pt x="1993" y="11836"/>
                  </a:lnTo>
                  <a:lnTo>
                    <a:pt x="3670" y="16446"/>
                  </a:lnTo>
                  <a:lnTo>
                    <a:pt x="6794" y="20485"/>
                  </a:lnTo>
                  <a:lnTo>
                    <a:pt x="10998" y="20485"/>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4" name="Google Shape;104;p1"/>
            <p:cNvSpPr/>
            <p:nvPr/>
          </p:nvSpPr>
          <p:spPr>
            <a:xfrm>
              <a:off x="3046482" y="6028877"/>
              <a:ext cx="26847" cy="18757"/>
            </a:xfrm>
            <a:custGeom>
              <a:rect b="b" l="l" r="r" t="t"/>
              <a:pathLst>
                <a:path extrusionOk="0" h="18757" w="26847">
                  <a:moveTo>
                    <a:pt x="10413" y="18757"/>
                  </a:moveTo>
                  <a:lnTo>
                    <a:pt x="13220" y="18757"/>
                  </a:lnTo>
                  <a:lnTo>
                    <a:pt x="16179" y="18148"/>
                  </a:lnTo>
                  <a:lnTo>
                    <a:pt x="18516" y="17297"/>
                  </a:lnTo>
                  <a:lnTo>
                    <a:pt x="23990" y="15303"/>
                  </a:lnTo>
                  <a:lnTo>
                    <a:pt x="26847" y="11645"/>
                  </a:lnTo>
                  <a:lnTo>
                    <a:pt x="24853" y="6172"/>
                  </a:lnTo>
                  <a:lnTo>
                    <a:pt x="23367" y="2095"/>
                  </a:lnTo>
                  <a:lnTo>
                    <a:pt x="20307" y="0"/>
                  </a:lnTo>
                  <a:lnTo>
                    <a:pt x="15290" y="0"/>
                  </a:lnTo>
                  <a:lnTo>
                    <a:pt x="12496" y="774"/>
                  </a:lnTo>
                  <a:lnTo>
                    <a:pt x="7010" y="2768"/>
                  </a:lnTo>
                  <a:lnTo>
                    <a:pt x="0" y="9004"/>
                  </a:lnTo>
                  <a:lnTo>
                    <a:pt x="1993" y="14490"/>
                  </a:lnTo>
                  <a:lnTo>
                    <a:pt x="3136" y="17640"/>
                  </a:lnTo>
                  <a:lnTo>
                    <a:pt x="6616" y="18757"/>
                  </a:lnTo>
                  <a:lnTo>
                    <a:pt x="10413" y="18757"/>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5" name="Google Shape;105;p1"/>
            <p:cNvSpPr/>
            <p:nvPr/>
          </p:nvSpPr>
          <p:spPr>
            <a:xfrm>
              <a:off x="3132320" y="6039779"/>
              <a:ext cx="21513" cy="19367"/>
            </a:xfrm>
            <a:custGeom>
              <a:rect b="b" l="l" r="r" t="t"/>
              <a:pathLst>
                <a:path extrusionOk="0" h="19367" w="21513">
                  <a:moveTo>
                    <a:pt x="11696" y="19367"/>
                  </a:moveTo>
                  <a:lnTo>
                    <a:pt x="14338" y="18884"/>
                  </a:lnTo>
                  <a:lnTo>
                    <a:pt x="19824" y="16890"/>
                  </a:lnTo>
                  <a:lnTo>
                    <a:pt x="21513" y="9982"/>
                  </a:lnTo>
                  <a:lnTo>
                    <a:pt x="19519" y="4495"/>
                  </a:lnTo>
                  <a:lnTo>
                    <a:pt x="18326" y="1193"/>
                  </a:lnTo>
                  <a:lnTo>
                    <a:pt x="16357" y="0"/>
                  </a:lnTo>
                  <a:lnTo>
                    <a:pt x="12103" y="0"/>
                  </a:lnTo>
                  <a:lnTo>
                    <a:pt x="7950" y="1320"/>
                  </a:lnTo>
                  <a:lnTo>
                    <a:pt x="2463" y="3314"/>
                  </a:lnTo>
                  <a:lnTo>
                    <a:pt x="0" y="5384"/>
                  </a:lnTo>
                  <a:lnTo>
                    <a:pt x="1993" y="10871"/>
                  </a:lnTo>
                  <a:lnTo>
                    <a:pt x="3670" y="15455"/>
                  </a:lnTo>
                  <a:lnTo>
                    <a:pt x="7340" y="19367"/>
                  </a:lnTo>
                  <a:lnTo>
                    <a:pt x="11696" y="19367"/>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6" name="Google Shape;106;p1"/>
            <p:cNvSpPr/>
            <p:nvPr/>
          </p:nvSpPr>
          <p:spPr>
            <a:xfrm>
              <a:off x="3098436" y="6046838"/>
              <a:ext cx="19558" cy="24384"/>
            </a:xfrm>
            <a:custGeom>
              <a:rect b="b" l="l" r="r" t="t"/>
              <a:pathLst>
                <a:path extrusionOk="0" h="24384" w="19558">
                  <a:moveTo>
                    <a:pt x="11671" y="24383"/>
                  </a:moveTo>
                  <a:lnTo>
                    <a:pt x="14071" y="23926"/>
                  </a:lnTo>
                  <a:lnTo>
                    <a:pt x="19557" y="21932"/>
                  </a:lnTo>
                  <a:lnTo>
                    <a:pt x="19075" y="16141"/>
                  </a:lnTo>
                  <a:lnTo>
                    <a:pt x="17068" y="10655"/>
                  </a:lnTo>
                  <a:lnTo>
                    <a:pt x="15328" y="5841"/>
                  </a:lnTo>
                  <a:lnTo>
                    <a:pt x="11937" y="0"/>
                  </a:lnTo>
                  <a:lnTo>
                    <a:pt x="7429" y="0"/>
                  </a:lnTo>
                  <a:lnTo>
                    <a:pt x="5486" y="342"/>
                  </a:lnTo>
                  <a:lnTo>
                    <a:pt x="0" y="2349"/>
                  </a:lnTo>
                  <a:lnTo>
                    <a:pt x="1600" y="10083"/>
                  </a:lnTo>
                  <a:lnTo>
                    <a:pt x="3594" y="15570"/>
                  </a:lnTo>
                  <a:lnTo>
                    <a:pt x="5270" y="20192"/>
                  </a:lnTo>
                  <a:lnTo>
                    <a:pt x="7670" y="24383"/>
                  </a:lnTo>
                  <a:lnTo>
                    <a:pt x="11671" y="24383"/>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7" name="Google Shape;107;p1"/>
            <p:cNvSpPr/>
            <p:nvPr/>
          </p:nvSpPr>
          <p:spPr>
            <a:xfrm>
              <a:off x="3061774" y="6061078"/>
              <a:ext cx="21488" cy="19202"/>
            </a:xfrm>
            <a:custGeom>
              <a:rect b="b" l="l" r="r" t="t"/>
              <a:pathLst>
                <a:path extrusionOk="0" h="19202" w="21488">
                  <a:moveTo>
                    <a:pt x="7696" y="19202"/>
                  </a:moveTo>
                  <a:lnTo>
                    <a:pt x="9905" y="19202"/>
                  </a:lnTo>
                  <a:lnTo>
                    <a:pt x="12471" y="18440"/>
                  </a:lnTo>
                  <a:lnTo>
                    <a:pt x="15011" y="17513"/>
                  </a:lnTo>
                  <a:lnTo>
                    <a:pt x="20497" y="15519"/>
                  </a:lnTo>
                  <a:lnTo>
                    <a:pt x="21488" y="14363"/>
                  </a:lnTo>
                  <a:lnTo>
                    <a:pt x="19494" y="8877"/>
                  </a:lnTo>
                  <a:lnTo>
                    <a:pt x="17805" y="4241"/>
                  </a:lnTo>
                  <a:lnTo>
                    <a:pt x="15252" y="0"/>
                  </a:lnTo>
                  <a:lnTo>
                    <a:pt x="11188" y="0"/>
                  </a:lnTo>
                  <a:lnTo>
                    <a:pt x="8801" y="444"/>
                  </a:lnTo>
                  <a:lnTo>
                    <a:pt x="3314" y="2438"/>
                  </a:lnTo>
                  <a:lnTo>
                    <a:pt x="0" y="9766"/>
                  </a:lnTo>
                  <a:lnTo>
                    <a:pt x="1993" y="15252"/>
                  </a:lnTo>
                  <a:lnTo>
                    <a:pt x="3060" y="18186"/>
                  </a:lnTo>
                  <a:lnTo>
                    <a:pt x="5143" y="19202"/>
                  </a:lnTo>
                  <a:lnTo>
                    <a:pt x="7696" y="19202"/>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8" name="Google Shape;108;p1"/>
            <p:cNvSpPr/>
            <p:nvPr/>
          </p:nvSpPr>
          <p:spPr>
            <a:xfrm>
              <a:off x="3030584" y="6072221"/>
              <a:ext cx="21958" cy="24079"/>
            </a:xfrm>
            <a:custGeom>
              <a:rect b="b" l="l" r="r" t="t"/>
              <a:pathLst>
                <a:path extrusionOk="0" h="24079" w="21958">
                  <a:moveTo>
                    <a:pt x="11658" y="24079"/>
                  </a:moveTo>
                  <a:lnTo>
                    <a:pt x="13931" y="23647"/>
                  </a:lnTo>
                  <a:lnTo>
                    <a:pt x="19418" y="21653"/>
                  </a:lnTo>
                  <a:lnTo>
                    <a:pt x="21958" y="14401"/>
                  </a:lnTo>
                  <a:lnTo>
                    <a:pt x="19964" y="8928"/>
                  </a:lnTo>
                  <a:lnTo>
                    <a:pt x="18275" y="4279"/>
                  </a:lnTo>
                  <a:lnTo>
                    <a:pt x="13004" y="0"/>
                  </a:lnTo>
                  <a:lnTo>
                    <a:pt x="8102" y="0"/>
                  </a:lnTo>
                  <a:lnTo>
                    <a:pt x="5486" y="444"/>
                  </a:lnTo>
                  <a:lnTo>
                    <a:pt x="0" y="2438"/>
                  </a:lnTo>
                  <a:lnTo>
                    <a:pt x="1549" y="9410"/>
                  </a:lnTo>
                  <a:lnTo>
                    <a:pt x="3543" y="14897"/>
                  </a:lnTo>
                  <a:lnTo>
                    <a:pt x="5245" y="19570"/>
                  </a:lnTo>
                  <a:lnTo>
                    <a:pt x="7607" y="24079"/>
                  </a:lnTo>
                  <a:lnTo>
                    <a:pt x="11658" y="24079"/>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9" name="Google Shape;109;p1"/>
            <p:cNvSpPr/>
            <p:nvPr/>
          </p:nvSpPr>
          <p:spPr>
            <a:xfrm>
              <a:off x="3139657" y="6070059"/>
              <a:ext cx="26098" cy="25069"/>
            </a:xfrm>
            <a:custGeom>
              <a:rect b="b" l="l" r="r" t="t"/>
              <a:pathLst>
                <a:path extrusionOk="0" h="25069" w="26098">
                  <a:moveTo>
                    <a:pt x="17056" y="25069"/>
                  </a:moveTo>
                  <a:lnTo>
                    <a:pt x="20104" y="24587"/>
                  </a:lnTo>
                  <a:lnTo>
                    <a:pt x="25590" y="22593"/>
                  </a:lnTo>
                  <a:lnTo>
                    <a:pt x="26098" y="13982"/>
                  </a:lnTo>
                  <a:lnTo>
                    <a:pt x="24104" y="8496"/>
                  </a:lnTo>
                  <a:lnTo>
                    <a:pt x="22440" y="3911"/>
                  </a:lnTo>
                  <a:lnTo>
                    <a:pt x="18465" y="0"/>
                  </a:lnTo>
                  <a:lnTo>
                    <a:pt x="14008" y="0"/>
                  </a:lnTo>
                  <a:lnTo>
                    <a:pt x="11328" y="482"/>
                  </a:lnTo>
                  <a:lnTo>
                    <a:pt x="5842" y="2476"/>
                  </a:lnTo>
                  <a:lnTo>
                    <a:pt x="0" y="11061"/>
                  </a:lnTo>
                  <a:lnTo>
                    <a:pt x="1993" y="16548"/>
                  </a:lnTo>
                  <a:lnTo>
                    <a:pt x="3657" y="21132"/>
                  </a:lnTo>
                  <a:lnTo>
                    <a:pt x="11366" y="25069"/>
                  </a:lnTo>
                  <a:lnTo>
                    <a:pt x="17056" y="25069"/>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0" name="Google Shape;110;p1"/>
            <p:cNvSpPr/>
            <p:nvPr/>
          </p:nvSpPr>
          <p:spPr>
            <a:xfrm>
              <a:off x="3110380" y="6083978"/>
              <a:ext cx="20447" cy="20256"/>
            </a:xfrm>
            <a:custGeom>
              <a:rect b="b" l="l" r="r" t="t"/>
              <a:pathLst>
                <a:path extrusionOk="0" h="20256" w="20446">
                  <a:moveTo>
                    <a:pt x="10655" y="20256"/>
                  </a:moveTo>
                  <a:lnTo>
                    <a:pt x="14071" y="19621"/>
                  </a:lnTo>
                  <a:lnTo>
                    <a:pt x="19557" y="17627"/>
                  </a:lnTo>
                  <a:lnTo>
                    <a:pt x="20446" y="12776"/>
                  </a:lnTo>
                  <a:lnTo>
                    <a:pt x="18453" y="7289"/>
                  </a:lnTo>
                  <a:lnTo>
                    <a:pt x="16865" y="2920"/>
                  </a:lnTo>
                  <a:lnTo>
                    <a:pt x="14122" y="0"/>
                  </a:lnTo>
                  <a:lnTo>
                    <a:pt x="10299" y="0"/>
                  </a:lnTo>
                  <a:lnTo>
                    <a:pt x="7150" y="596"/>
                  </a:lnTo>
                  <a:lnTo>
                    <a:pt x="1676" y="2603"/>
                  </a:lnTo>
                  <a:lnTo>
                    <a:pt x="0" y="7797"/>
                  </a:lnTo>
                  <a:lnTo>
                    <a:pt x="1993" y="13284"/>
                  </a:lnTo>
                  <a:lnTo>
                    <a:pt x="3555" y="17576"/>
                  </a:lnTo>
                  <a:lnTo>
                    <a:pt x="6718" y="20256"/>
                  </a:lnTo>
                  <a:lnTo>
                    <a:pt x="10655" y="20256"/>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1" name="Google Shape;111;p1"/>
            <p:cNvSpPr/>
            <p:nvPr/>
          </p:nvSpPr>
          <p:spPr>
            <a:xfrm>
              <a:off x="3222182" y="6079851"/>
              <a:ext cx="27165" cy="19532"/>
            </a:xfrm>
            <a:custGeom>
              <a:rect b="b" l="l" r="r" t="t"/>
              <a:pathLst>
                <a:path extrusionOk="0" h="19532" w="27165">
                  <a:moveTo>
                    <a:pt x="9004" y="19532"/>
                  </a:moveTo>
                  <a:lnTo>
                    <a:pt x="11214" y="19532"/>
                  </a:lnTo>
                  <a:lnTo>
                    <a:pt x="15913" y="18135"/>
                  </a:lnTo>
                  <a:lnTo>
                    <a:pt x="21399" y="16141"/>
                  </a:lnTo>
                  <a:lnTo>
                    <a:pt x="27165" y="12217"/>
                  </a:lnTo>
                  <a:lnTo>
                    <a:pt x="25171" y="6731"/>
                  </a:lnTo>
                  <a:lnTo>
                    <a:pt x="23622" y="2501"/>
                  </a:lnTo>
                  <a:lnTo>
                    <a:pt x="18440" y="0"/>
                  </a:lnTo>
                  <a:lnTo>
                    <a:pt x="12204" y="0"/>
                  </a:lnTo>
                  <a:lnTo>
                    <a:pt x="9563" y="673"/>
                  </a:lnTo>
                  <a:lnTo>
                    <a:pt x="4076" y="2679"/>
                  </a:lnTo>
                  <a:lnTo>
                    <a:pt x="0" y="9677"/>
                  </a:lnTo>
                  <a:lnTo>
                    <a:pt x="1993" y="15163"/>
                  </a:lnTo>
                  <a:lnTo>
                    <a:pt x="3162" y="18376"/>
                  </a:lnTo>
                  <a:lnTo>
                    <a:pt x="5867" y="19532"/>
                  </a:lnTo>
                  <a:lnTo>
                    <a:pt x="9004" y="19532"/>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2" name="Google Shape;112;p1"/>
            <p:cNvSpPr/>
            <p:nvPr/>
          </p:nvSpPr>
          <p:spPr>
            <a:xfrm>
              <a:off x="3187595" y="6091924"/>
              <a:ext cx="24130" cy="19431"/>
            </a:xfrm>
            <a:custGeom>
              <a:rect b="b" l="l" r="r" t="t"/>
              <a:pathLst>
                <a:path extrusionOk="0" h="19430" w="24130">
                  <a:moveTo>
                    <a:pt x="7912" y="19431"/>
                  </a:moveTo>
                  <a:lnTo>
                    <a:pt x="10477" y="19431"/>
                  </a:lnTo>
                  <a:lnTo>
                    <a:pt x="13436" y="18554"/>
                  </a:lnTo>
                  <a:lnTo>
                    <a:pt x="16128" y="17576"/>
                  </a:lnTo>
                  <a:lnTo>
                    <a:pt x="21615" y="15570"/>
                  </a:lnTo>
                  <a:lnTo>
                    <a:pt x="24129" y="13830"/>
                  </a:lnTo>
                  <a:lnTo>
                    <a:pt x="22136" y="8343"/>
                  </a:lnTo>
                  <a:lnTo>
                    <a:pt x="20485" y="3784"/>
                  </a:lnTo>
                  <a:lnTo>
                    <a:pt x="16916" y="0"/>
                  </a:lnTo>
                  <a:lnTo>
                    <a:pt x="12611" y="0"/>
                  </a:lnTo>
                  <a:lnTo>
                    <a:pt x="9905" y="482"/>
                  </a:lnTo>
                  <a:lnTo>
                    <a:pt x="4432" y="2476"/>
                  </a:lnTo>
                  <a:lnTo>
                    <a:pt x="0" y="10198"/>
                  </a:lnTo>
                  <a:lnTo>
                    <a:pt x="1993" y="15684"/>
                  </a:lnTo>
                  <a:lnTo>
                    <a:pt x="3009" y="18478"/>
                  </a:lnTo>
                  <a:lnTo>
                    <a:pt x="5245" y="19431"/>
                  </a:lnTo>
                  <a:lnTo>
                    <a:pt x="7912" y="19431"/>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3" name="Google Shape;113;p1"/>
            <p:cNvSpPr/>
            <p:nvPr/>
          </p:nvSpPr>
          <p:spPr>
            <a:xfrm>
              <a:off x="3151949" y="6106783"/>
              <a:ext cx="28854" cy="19443"/>
            </a:xfrm>
            <a:custGeom>
              <a:rect b="b" l="l" r="r" t="t"/>
              <a:pathLst>
                <a:path extrusionOk="0" h="19443" w="28854">
                  <a:moveTo>
                    <a:pt x="13411" y="19443"/>
                  </a:moveTo>
                  <a:lnTo>
                    <a:pt x="15417" y="19443"/>
                  </a:lnTo>
                  <a:lnTo>
                    <a:pt x="18986" y="18554"/>
                  </a:lnTo>
                  <a:lnTo>
                    <a:pt x="24460" y="16560"/>
                  </a:lnTo>
                  <a:lnTo>
                    <a:pt x="28854" y="10223"/>
                  </a:lnTo>
                  <a:lnTo>
                    <a:pt x="26860" y="4749"/>
                  </a:lnTo>
                  <a:lnTo>
                    <a:pt x="25615" y="1308"/>
                  </a:lnTo>
                  <a:lnTo>
                    <a:pt x="22504" y="0"/>
                  </a:lnTo>
                  <a:lnTo>
                    <a:pt x="16929" y="0"/>
                  </a:lnTo>
                  <a:lnTo>
                    <a:pt x="12661" y="1206"/>
                  </a:lnTo>
                  <a:lnTo>
                    <a:pt x="7188" y="3200"/>
                  </a:lnTo>
                  <a:lnTo>
                    <a:pt x="0" y="8318"/>
                  </a:lnTo>
                  <a:lnTo>
                    <a:pt x="1993" y="13792"/>
                  </a:lnTo>
                  <a:lnTo>
                    <a:pt x="3403" y="17678"/>
                  </a:lnTo>
                  <a:lnTo>
                    <a:pt x="8559" y="19443"/>
                  </a:lnTo>
                  <a:lnTo>
                    <a:pt x="13411" y="19443"/>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4" name="Google Shape;114;p1"/>
            <p:cNvSpPr/>
            <p:nvPr/>
          </p:nvSpPr>
          <p:spPr>
            <a:xfrm>
              <a:off x="3137100" y="5840517"/>
              <a:ext cx="25400" cy="23520"/>
            </a:xfrm>
            <a:custGeom>
              <a:rect b="b" l="l" r="r" t="t"/>
              <a:pathLst>
                <a:path extrusionOk="0" h="23520" w="25400">
                  <a:moveTo>
                    <a:pt x="12611" y="23520"/>
                  </a:moveTo>
                  <a:lnTo>
                    <a:pt x="15646" y="22987"/>
                  </a:lnTo>
                  <a:lnTo>
                    <a:pt x="21120" y="20993"/>
                  </a:lnTo>
                  <a:lnTo>
                    <a:pt x="25399" y="13309"/>
                  </a:lnTo>
                  <a:lnTo>
                    <a:pt x="23406" y="7835"/>
                  </a:lnTo>
                  <a:lnTo>
                    <a:pt x="21767" y="3352"/>
                  </a:lnTo>
                  <a:lnTo>
                    <a:pt x="15849" y="0"/>
                  </a:lnTo>
                  <a:lnTo>
                    <a:pt x="10744" y="0"/>
                  </a:lnTo>
                  <a:lnTo>
                    <a:pt x="7480" y="546"/>
                  </a:lnTo>
                  <a:lnTo>
                    <a:pt x="1993" y="2540"/>
                  </a:lnTo>
                  <a:lnTo>
                    <a:pt x="0" y="10134"/>
                  </a:lnTo>
                  <a:lnTo>
                    <a:pt x="1993" y="15621"/>
                  </a:lnTo>
                  <a:lnTo>
                    <a:pt x="3632" y="20104"/>
                  </a:lnTo>
                  <a:lnTo>
                    <a:pt x="8051" y="23520"/>
                  </a:lnTo>
                  <a:lnTo>
                    <a:pt x="12611" y="23520"/>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5" name="Google Shape;115;p1"/>
            <p:cNvSpPr/>
            <p:nvPr/>
          </p:nvSpPr>
          <p:spPr>
            <a:xfrm>
              <a:off x="3103197" y="5853181"/>
              <a:ext cx="21831" cy="25336"/>
            </a:xfrm>
            <a:custGeom>
              <a:rect b="b" l="l" r="r" t="t"/>
              <a:pathLst>
                <a:path extrusionOk="0" h="25336" w="21831">
                  <a:moveTo>
                    <a:pt x="14122" y="25336"/>
                  </a:moveTo>
                  <a:lnTo>
                    <a:pt x="16344" y="24955"/>
                  </a:lnTo>
                  <a:lnTo>
                    <a:pt x="21831" y="22961"/>
                  </a:lnTo>
                  <a:lnTo>
                    <a:pt x="19964" y="14973"/>
                  </a:lnTo>
                  <a:lnTo>
                    <a:pt x="17970" y="9486"/>
                  </a:lnTo>
                  <a:lnTo>
                    <a:pt x="16255" y="4775"/>
                  </a:lnTo>
                  <a:lnTo>
                    <a:pt x="13754" y="0"/>
                  </a:lnTo>
                  <a:lnTo>
                    <a:pt x="9613" y="0"/>
                  </a:lnTo>
                  <a:lnTo>
                    <a:pt x="7416" y="419"/>
                  </a:lnTo>
                  <a:lnTo>
                    <a:pt x="1930" y="2412"/>
                  </a:lnTo>
                  <a:lnTo>
                    <a:pt x="0" y="9817"/>
                  </a:lnTo>
                  <a:lnTo>
                    <a:pt x="2006" y="15303"/>
                  </a:lnTo>
                  <a:lnTo>
                    <a:pt x="3733" y="20065"/>
                  </a:lnTo>
                  <a:lnTo>
                    <a:pt x="9143" y="25336"/>
                  </a:lnTo>
                  <a:lnTo>
                    <a:pt x="14122" y="25336"/>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6" name="Google Shape;116;p1"/>
            <p:cNvSpPr/>
            <p:nvPr/>
          </p:nvSpPr>
          <p:spPr>
            <a:xfrm>
              <a:off x="3074229" y="5870738"/>
              <a:ext cx="13804" cy="11099"/>
            </a:xfrm>
            <a:custGeom>
              <a:rect b="b" l="l" r="r" t="t"/>
              <a:pathLst>
                <a:path extrusionOk="0" h="11099" w="13804">
                  <a:moveTo>
                    <a:pt x="4254" y="11099"/>
                  </a:moveTo>
                  <a:lnTo>
                    <a:pt x="7772" y="10261"/>
                  </a:lnTo>
                  <a:lnTo>
                    <a:pt x="10972" y="9105"/>
                  </a:lnTo>
                  <a:lnTo>
                    <a:pt x="13804" y="7607"/>
                  </a:lnTo>
                  <a:lnTo>
                    <a:pt x="12649" y="4406"/>
                  </a:lnTo>
                  <a:lnTo>
                    <a:pt x="11709" y="1828"/>
                  </a:lnTo>
                  <a:lnTo>
                    <a:pt x="8839" y="0"/>
                  </a:lnTo>
                  <a:lnTo>
                    <a:pt x="6083" y="0"/>
                  </a:lnTo>
                  <a:lnTo>
                    <a:pt x="4152" y="330"/>
                  </a:lnTo>
                  <a:lnTo>
                    <a:pt x="965" y="1498"/>
                  </a:lnTo>
                  <a:lnTo>
                    <a:pt x="0" y="5397"/>
                  </a:lnTo>
                  <a:lnTo>
                    <a:pt x="1168" y="8585"/>
                  </a:lnTo>
                  <a:lnTo>
                    <a:pt x="4254" y="11099"/>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7" name="Google Shape;117;p1"/>
            <p:cNvSpPr/>
            <p:nvPr/>
          </p:nvSpPr>
          <p:spPr>
            <a:xfrm>
              <a:off x="3042851" y="5885139"/>
              <a:ext cx="7391" cy="7658"/>
            </a:xfrm>
            <a:custGeom>
              <a:rect b="b" l="l" r="r" t="t"/>
              <a:pathLst>
                <a:path extrusionOk="0" h="7658" w="7391">
                  <a:moveTo>
                    <a:pt x="2819" y="7658"/>
                  </a:moveTo>
                  <a:lnTo>
                    <a:pt x="4724" y="7213"/>
                  </a:lnTo>
                  <a:lnTo>
                    <a:pt x="7391" y="5753"/>
                  </a:lnTo>
                  <a:lnTo>
                    <a:pt x="5956" y="1803"/>
                  </a:lnTo>
                  <a:lnTo>
                    <a:pt x="2755" y="0"/>
                  </a:lnTo>
                  <a:lnTo>
                    <a:pt x="12" y="939"/>
                  </a:lnTo>
                  <a:lnTo>
                    <a:pt x="0" y="3606"/>
                  </a:lnTo>
                  <a:lnTo>
                    <a:pt x="2819" y="7658"/>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8" name="Google Shape;118;p1"/>
            <p:cNvSpPr/>
            <p:nvPr/>
          </p:nvSpPr>
          <p:spPr>
            <a:xfrm>
              <a:off x="3019174" y="5929911"/>
              <a:ext cx="12217" cy="11023"/>
            </a:xfrm>
            <a:custGeom>
              <a:rect b="b" l="l" r="r" t="t"/>
              <a:pathLst>
                <a:path extrusionOk="0" h="11023" w="12217">
                  <a:moveTo>
                    <a:pt x="4178" y="11023"/>
                  </a:moveTo>
                  <a:lnTo>
                    <a:pt x="6934" y="10375"/>
                  </a:lnTo>
                  <a:lnTo>
                    <a:pt x="10134" y="9220"/>
                  </a:lnTo>
                  <a:lnTo>
                    <a:pt x="12217" y="7708"/>
                  </a:lnTo>
                  <a:lnTo>
                    <a:pt x="11061" y="4521"/>
                  </a:lnTo>
                  <a:lnTo>
                    <a:pt x="10109" y="1917"/>
                  </a:lnTo>
                  <a:lnTo>
                    <a:pt x="7670" y="0"/>
                  </a:lnTo>
                  <a:lnTo>
                    <a:pt x="5067" y="0"/>
                  </a:lnTo>
                  <a:lnTo>
                    <a:pt x="3263" y="317"/>
                  </a:lnTo>
                  <a:lnTo>
                    <a:pt x="76" y="1473"/>
                  </a:lnTo>
                  <a:lnTo>
                    <a:pt x="0" y="4927"/>
                  </a:lnTo>
                  <a:lnTo>
                    <a:pt x="1168" y="8115"/>
                  </a:lnTo>
                  <a:lnTo>
                    <a:pt x="4178" y="11023"/>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9" name="Google Shape;119;p1"/>
            <p:cNvSpPr/>
            <p:nvPr/>
          </p:nvSpPr>
          <p:spPr>
            <a:xfrm>
              <a:off x="2986973" y="5944402"/>
              <a:ext cx="7251" cy="8242"/>
            </a:xfrm>
            <a:custGeom>
              <a:rect b="b" l="l" r="r" t="t"/>
              <a:pathLst>
                <a:path extrusionOk="0" h="8242" w="7251">
                  <a:moveTo>
                    <a:pt x="3898" y="8242"/>
                  </a:moveTo>
                  <a:lnTo>
                    <a:pt x="4991" y="8026"/>
                  </a:lnTo>
                  <a:lnTo>
                    <a:pt x="7251" y="5384"/>
                  </a:lnTo>
                  <a:lnTo>
                    <a:pt x="5816" y="1473"/>
                  </a:lnTo>
                  <a:lnTo>
                    <a:pt x="2832" y="0"/>
                  </a:lnTo>
                  <a:lnTo>
                    <a:pt x="0" y="965"/>
                  </a:lnTo>
                  <a:lnTo>
                    <a:pt x="1028" y="5232"/>
                  </a:lnTo>
                  <a:lnTo>
                    <a:pt x="3898" y="8242"/>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0" name="Google Shape;120;p1"/>
            <p:cNvSpPr/>
            <p:nvPr/>
          </p:nvSpPr>
          <p:spPr>
            <a:xfrm>
              <a:off x="2954374" y="5958927"/>
              <a:ext cx="4140" cy="5181"/>
            </a:xfrm>
            <a:custGeom>
              <a:rect b="b" l="l" r="r" t="t"/>
              <a:pathLst>
                <a:path extrusionOk="0" h="5181" w="4140">
                  <a:moveTo>
                    <a:pt x="2832" y="5181"/>
                  </a:moveTo>
                  <a:lnTo>
                    <a:pt x="4140" y="2857"/>
                  </a:lnTo>
                  <a:lnTo>
                    <a:pt x="2832" y="0"/>
                  </a:lnTo>
                  <a:lnTo>
                    <a:pt x="0" y="1727"/>
                  </a:lnTo>
                  <a:lnTo>
                    <a:pt x="2832" y="5181"/>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1" name="Google Shape;121;p1"/>
            <p:cNvSpPr/>
            <p:nvPr/>
          </p:nvSpPr>
          <p:spPr>
            <a:xfrm>
              <a:off x="3078906" y="5986785"/>
              <a:ext cx="10388" cy="8280"/>
            </a:xfrm>
            <a:custGeom>
              <a:rect b="b" l="l" r="r" t="t"/>
              <a:pathLst>
                <a:path extrusionOk="0" h="8280" w="10388">
                  <a:moveTo>
                    <a:pt x="3454" y="8280"/>
                  </a:moveTo>
                  <a:lnTo>
                    <a:pt x="6057" y="7747"/>
                  </a:lnTo>
                  <a:lnTo>
                    <a:pt x="10388" y="5486"/>
                  </a:lnTo>
                  <a:lnTo>
                    <a:pt x="8966" y="1549"/>
                  </a:lnTo>
                  <a:lnTo>
                    <a:pt x="4038" y="0"/>
                  </a:lnTo>
                  <a:lnTo>
                    <a:pt x="1168" y="965"/>
                  </a:lnTo>
                  <a:lnTo>
                    <a:pt x="0" y="4419"/>
                  </a:lnTo>
                  <a:lnTo>
                    <a:pt x="774" y="6565"/>
                  </a:lnTo>
                  <a:lnTo>
                    <a:pt x="3454" y="8280"/>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2" name="Google Shape;122;p1"/>
            <p:cNvSpPr/>
            <p:nvPr/>
          </p:nvSpPr>
          <p:spPr>
            <a:xfrm>
              <a:off x="3047800" y="6001459"/>
              <a:ext cx="5118" cy="4686"/>
            </a:xfrm>
            <a:custGeom>
              <a:rect b="b" l="l" r="r" t="t"/>
              <a:pathLst>
                <a:path extrusionOk="0" h="4686" w="5118">
                  <a:moveTo>
                    <a:pt x="990" y="4686"/>
                  </a:moveTo>
                  <a:lnTo>
                    <a:pt x="2197" y="4546"/>
                  </a:lnTo>
                  <a:lnTo>
                    <a:pt x="5118" y="3035"/>
                  </a:lnTo>
                  <a:lnTo>
                    <a:pt x="2895" y="0"/>
                  </a:lnTo>
                  <a:lnTo>
                    <a:pt x="0" y="520"/>
                  </a:lnTo>
                  <a:lnTo>
                    <a:pt x="990" y="4686"/>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3" name="Google Shape;123;p1"/>
            <p:cNvSpPr/>
            <p:nvPr/>
          </p:nvSpPr>
          <p:spPr>
            <a:xfrm>
              <a:off x="3020671" y="6042850"/>
              <a:ext cx="15227" cy="12547"/>
            </a:xfrm>
            <a:custGeom>
              <a:rect b="b" l="l" r="r" t="t"/>
              <a:pathLst>
                <a:path extrusionOk="0" h="12547" w="15227">
                  <a:moveTo>
                    <a:pt x="5143" y="12547"/>
                  </a:moveTo>
                  <a:lnTo>
                    <a:pt x="8839" y="11785"/>
                  </a:lnTo>
                  <a:lnTo>
                    <a:pt x="12039" y="10629"/>
                  </a:lnTo>
                  <a:lnTo>
                    <a:pt x="15227" y="8394"/>
                  </a:lnTo>
                  <a:lnTo>
                    <a:pt x="14058" y="5207"/>
                  </a:lnTo>
                  <a:lnTo>
                    <a:pt x="13081" y="2501"/>
                  </a:lnTo>
                  <a:lnTo>
                    <a:pt x="9309" y="0"/>
                  </a:lnTo>
                  <a:lnTo>
                    <a:pt x="6235" y="0"/>
                  </a:lnTo>
                  <a:lnTo>
                    <a:pt x="4648" y="266"/>
                  </a:lnTo>
                  <a:lnTo>
                    <a:pt x="1447" y="1435"/>
                  </a:lnTo>
                  <a:lnTo>
                    <a:pt x="0" y="6705"/>
                  </a:lnTo>
                  <a:lnTo>
                    <a:pt x="1155" y="9906"/>
                  </a:lnTo>
                  <a:lnTo>
                    <a:pt x="1866" y="11836"/>
                  </a:lnTo>
                  <a:lnTo>
                    <a:pt x="5143" y="12547"/>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4" name="Google Shape;124;p1"/>
            <p:cNvSpPr/>
            <p:nvPr/>
          </p:nvSpPr>
          <p:spPr>
            <a:xfrm>
              <a:off x="2987957" y="6057385"/>
              <a:ext cx="9817" cy="10109"/>
            </a:xfrm>
            <a:custGeom>
              <a:rect b="b" l="l" r="r" t="t"/>
              <a:pathLst>
                <a:path extrusionOk="0" h="10109" w="9817">
                  <a:moveTo>
                    <a:pt x="6121" y="10109"/>
                  </a:moveTo>
                  <a:lnTo>
                    <a:pt x="7150" y="10032"/>
                  </a:lnTo>
                  <a:lnTo>
                    <a:pt x="9715" y="9105"/>
                  </a:lnTo>
                  <a:lnTo>
                    <a:pt x="9817" y="6375"/>
                  </a:lnTo>
                  <a:lnTo>
                    <a:pt x="8343" y="2362"/>
                  </a:lnTo>
                  <a:lnTo>
                    <a:pt x="4546" y="0"/>
                  </a:lnTo>
                  <a:lnTo>
                    <a:pt x="1904" y="914"/>
                  </a:lnTo>
                  <a:lnTo>
                    <a:pt x="0" y="5118"/>
                  </a:lnTo>
                  <a:lnTo>
                    <a:pt x="1396" y="8953"/>
                  </a:lnTo>
                  <a:lnTo>
                    <a:pt x="4013" y="10109"/>
                  </a:lnTo>
                  <a:lnTo>
                    <a:pt x="6121" y="10109"/>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5" name="Google Shape;125;p1"/>
            <p:cNvSpPr/>
            <p:nvPr/>
          </p:nvSpPr>
          <p:spPr>
            <a:xfrm>
              <a:off x="2957681" y="6072277"/>
              <a:ext cx="5181" cy="4673"/>
            </a:xfrm>
            <a:custGeom>
              <a:rect b="b" l="l" r="r" t="t"/>
              <a:pathLst>
                <a:path extrusionOk="0" h="4673" w="5181">
                  <a:moveTo>
                    <a:pt x="1612" y="4673"/>
                  </a:moveTo>
                  <a:lnTo>
                    <a:pt x="2324" y="4584"/>
                  </a:lnTo>
                  <a:lnTo>
                    <a:pt x="5181" y="3187"/>
                  </a:lnTo>
                  <a:lnTo>
                    <a:pt x="2857" y="0"/>
                  </a:lnTo>
                  <a:lnTo>
                    <a:pt x="0" y="507"/>
                  </a:lnTo>
                  <a:lnTo>
                    <a:pt x="1612" y="4673"/>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6" name="Google Shape;126;p1"/>
            <p:cNvSpPr/>
            <p:nvPr/>
          </p:nvSpPr>
          <p:spPr>
            <a:xfrm>
              <a:off x="2997705" y="6089295"/>
              <a:ext cx="13944" cy="12687"/>
            </a:xfrm>
            <a:custGeom>
              <a:rect b="b" l="l" r="r" t="t"/>
              <a:pathLst>
                <a:path extrusionOk="0" h="12687" w="13944">
                  <a:moveTo>
                    <a:pt x="4711" y="12687"/>
                  </a:moveTo>
                  <a:lnTo>
                    <a:pt x="6515" y="12687"/>
                  </a:lnTo>
                  <a:lnTo>
                    <a:pt x="10312" y="11442"/>
                  </a:lnTo>
                  <a:lnTo>
                    <a:pt x="13512" y="10274"/>
                  </a:lnTo>
                  <a:lnTo>
                    <a:pt x="13944" y="9626"/>
                  </a:lnTo>
                  <a:lnTo>
                    <a:pt x="12788" y="6426"/>
                  </a:lnTo>
                  <a:lnTo>
                    <a:pt x="11760" y="3606"/>
                  </a:lnTo>
                  <a:lnTo>
                    <a:pt x="9918" y="0"/>
                  </a:lnTo>
                  <a:lnTo>
                    <a:pt x="7302" y="0"/>
                  </a:lnTo>
                  <a:lnTo>
                    <a:pt x="6222" y="190"/>
                  </a:lnTo>
                  <a:lnTo>
                    <a:pt x="3022" y="1358"/>
                  </a:lnTo>
                  <a:lnTo>
                    <a:pt x="0" y="7454"/>
                  </a:lnTo>
                  <a:lnTo>
                    <a:pt x="1168" y="10655"/>
                  </a:lnTo>
                  <a:lnTo>
                    <a:pt x="1714" y="12166"/>
                  </a:lnTo>
                  <a:lnTo>
                    <a:pt x="4711" y="12687"/>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7" name="Google Shape;127;p1"/>
            <p:cNvSpPr/>
            <p:nvPr/>
          </p:nvSpPr>
          <p:spPr>
            <a:xfrm>
              <a:off x="2967242" y="6105401"/>
              <a:ext cx="9131" cy="8661"/>
            </a:xfrm>
            <a:custGeom>
              <a:rect b="b" l="l" r="r" t="t"/>
              <a:pathLst>
                <a:path extrusionOk="0" h="8661" w="9131">
                  <a:moveTo>
                    <a:pt x="5715" y="8661"/>
                  </a:moveTo>
                  <a:lnTo>
                    <a:pt x="6159" y="8661"/>
                  </a:lnTo>
                  <a:lnTo>
                    <a:pt x="9131" y="7670"/>
                  </a:lnTo>
                  <a:lnTo>
                    <a:pt x="8940" y="5067"/>
                  </a:lnTo>
                  <a:lnTo>
                    <a:pt x="7531" y="1193"/>
                  </a:lnTo>
                  <a:lnTo>
                    <a:pt x="4368" y="0"/>
                  </a:lnTo>
                  <a:lnTo>
                    <a:pt x="1828" y="927"/>
                  </a:lnTo>
                  <a:lnTo>
                    <a:pt x="0" y="3479"/>
                  </a:lnTo>
                  <a:lnTo>
                    <a:pt x="1409" y="7353"/>
                  </a:lnTo>
                  <a:lnTo>
                    <a:pt x="5715" y="8661"/>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8" name="Google Shape;128;p1"/>
            <p:cNvSpPr/>
            <p:nvPr/>
          </p:nvSpPr>
          <p:spPr>
            <a:xfrm>
              <a:off x="3081506" y="6099942"/>
              <a:ext cx="10414" cy="10528"/>
            </a:xfrm>
            <a:custGeom>
              <a:rect b="b" l="l" r="r" t="t"/>
              <a:pathLst>
                <a:path extrusionOk="0" h="10528" w="10413">
                  <a:moveTo>
                    <a:pt x="4152" y="10528"/>
                  </a:moveTo>
                  <a:lnTo>
                    <a:pt x="6705" y="9931"/>
                  </a:lnTo>
                  <a:lnTo>
                    <a:pt x="9905" y="8762"/>
                  </a:lnTo>
                  <a:lnTo>
                    <a:pt x="10413" y="7785"/>
                  </a:lnTo>
                  <a:lnTo>
                    <a:pt x="9245" y="4584"/>
                  </a:lnTo>
                  <a:lnTo>
                    <a:pt x="8293" y="1968"/>
                  </a:lnTo>
                  <a:lnTo>
                    <a:pt x="6997" y="0"/>
                  </a:lnTo>
                  <a:lnTo>
                    <a:pt x="3200" y="317"/>
                  </a:lnTo>
                  <a:lnTo>
                    <a:pt x="0" y="1473"/>
                  </a:lnTo>
                  <a:lnTo>
                    <a:pt x="76" y="4305"/>
                  </a:lnTo>
                  <a:lnTo>
                    <a:pt x="1244" y="7492"/>
                  </a:lnTo>
                  <a:lnTo>
                    <a:pt x="4152" y="10528"/>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9" name="Google Shape;129;p1"/>
            <p:cNvSpPr/>
            <p:nvPr/>
          </p:nvSpPr>
          <p:spPr>
            <a:xfrm>
              <a:off x="3048470" y="6114269"/>
              <a:ext cx="8051" cy="8801"/>
            </a:xfrm>
            <a:custGeom>
              <a:rect b="b" l="l" r="r" t="t"/>
              <a:pathLst>
                <a:path extrusionOk="0" h="8801" w="8051">
                  <a:moveTo>
                    <a:pt x="4978" y="8801"/>
                  </a:moveTo>
                  <a:lnTo>
                    <a:pt x="5295" y="8801"/>
                  </a:lnTo>
                  <a:lnTo>
                    <a:pt x="8051" y="7861"/>
                  </a:lnTo>
                  <a:lnTo>
                    <a:pt x="7759" y="5080"/>
                  </a:lnTo>
                  <a:lnTo>
                    <a:pt x="6984" y="2933"/>
                  </a:lnTo>
                  <a:lnTo>
                    <a:pt x="5448" y="0"/>
                  </a:lnTo>
                  <a:lnTo>
                    <a:pt x="2857" y="228"/>
                  </a:lnTo>
                  <a:lnTo>
                    <a:pt x="0" y="3060"/>
                  </a:lnTo>
                  <a:lnTo>
                    <a:pt x="1447" y="7023"/>
                  </a:lnTo>
                  <a:lnTo>
                    <a:pt x="4978" y="8801"/>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0" name="Google Shape;130;p1"/>
            <p:cNvSpPr/>
            <p:nvPr/>
          </p:nvSpPr>
          <p:spPr>
            <a:xfrm>
              <a:off x="3015867" y="6128760"/>
              <a:ext cx="4775" cy="4343"/>
            </a:xfrm>
            <a:custGeom>
              <a:rect b="b" l="l" r="r" t="t"/>
              <a:pathLst>
                <a:path extrusionOk="0" h="4343" w="4775">
                  <a:moveTo>
                    <a:pt x="2679" y="4343"/>
                  </a:moveTo>
                  <a:lnTo>
                    <a:pt x="4775" y="3771"/>
                  </a:lnTo>
                  <a:lnTo>
                    <a:pt x="3746" y="469"/>
                  </a:lnTo>
                  <a:lnTo>
                    <a:pt x="774" y="0"/>
                  </a:lnTo>
                  <a:lnTo>
                    <a:pt x="0" y="2959"/>
                  </a:lnTo>
                  <a:lnTo>
                    <a:pt x="2679" y="4343"/>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1" name="Google Shape;131;p1"/>
            <p:cNvSpPr/>
            <p:nvPr/>
          </p:nvSpPr>
          <p:spPr>
            <a:xfrm>
              <a:off x="3126993" y="6122878"/>
              <a:ext cx="12903" cy="13055"/>
            </a:xfrm>
            <a:custGeom>
              <a:rect b="b" l="l" r="r" t="t"/>
              <a:pathLst>
                <a:path extrusionOk="0" h="13055" w="12903">
                  <a:moveTo>
                    <a:pt x="7785" y="13055"/>
                  </a:moveTo>
                  <a:lnTo>
                    <a:pt x="8966" y="12852"/>
                  </a:lnTo>
                  <a:lnTo>
                    <a:pt x="12166" y="11683"/>
                  </a:lnTo>
                  <a:lnTo>
                    <a:pt x="12903" y="6222"/>
                  </a:lnTo>
                  <a:lnTo>
                    <a:pt x="11734" y="3035"/>
                  </a:lnTo>
                  <a:lnTo>
                    <a:pt x="10947" y="888"/>
                  </a:lnTo>
                  <a:lnTo>
                    <a:pt x="7492" y="0"/>
                  </a:lnTo>
                  <a:lnTo>
                    <a:pt x="4508" y="584"/>
                  </a:lnTo>
                  <a:lnTo>
                    <a:pt x="1308" y="1752"/>
                  </a:lnTo>
                  <a:lnTo>
                    <a:pt x="0" y="3682"/>
                  </a:lnTo>
                  <a:lnTo>
                    <a:pt x="1155" y="6883"/>
                  </a:lnTo>
                  <a:lnTo>
                    <a:pt x="2184" y="9690"/>
                  </a:lnTo>
                  <a:lnTo>
                    <a:pt x="4965" y="13055"/>
                  </a:lnTo>
                  <a:lnTo>
                    <a:pt x="7785" y="13055"/>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2" name="Google Shape;132;p1"/>
            <p:cNvSpPr/>
            <p:nvPr/>
          </p:nvSpPr>
          <p:spPr>
            <a:xfrm>
              <a:off x="3094045" y="6135218"/>
              <a:ext cx="10350" cy="9613"/>
            </a:xfrm>
            <a:custGeom>
              <a:rect b="b" l="l" r="r" t="t"/>
              <a:pathLst>
                <a:path extrusionOk="0" h="9613" w="10350">
                  <a:moveTo>
                    <a:pt x="5384" y="9613"/>
                  </a:moveTo>
                  <a:lnTo>
                    <a:pt x="5803" y="9613"/>
                  </a:lnTo>
                  <a:lnTo>
                    <a:pt x="8724" y="8635"/>
                  </a:lnTo>
                  <a:lnTo>
                    <a:pt x="10350" y="5448"/>
                  </a:lnTo>
                  <a:lnTo>
                    <a:pt x="8928" y="1523"/>
                  </a:lnTo>
                  <a:lnTo>
                    <a:pt x="3975" y="0"/>
                  </a:lnTo>
                  <a:lnTo>
                    <a:pt x="1104" y="965"/>
                  </a:lnTo>
                  <a:lnTo>
                    <a:pt x="0" y="4368"/>
                  </a:lnTo>
                  <a:lnTo>
                    <a:pt x="1409" y="8267"/>
                  </a:lnTo>
                  <a:lnTo>
                    <a:pt x="5384" y="9613"/>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3" name="Google Shape;133;p1"/>
            <p:cNvSpPr/>
            <p:nvPr/>
          </p:nvSpPr>
          <p:spPr>
            <a:xfrm>
              <a:off x="3063082" y="6150590"/>
              <a:ext cx="5219" cy="4495"/>
            </a:xfrm>
            <a:custGeom>
              <a:rect b="b" l="l" r="r" t="t"/>
              <a:pathLst>
                <a:path extrusionOk="0" h="4495" w="5219">
                  <a:moveTo>
                    <a:pt x="2247" y="4495"/>
                  </a:moveTo>
                  <a:lnTo>
                    <a:pt x="2578" y="4470"/>
                  </a:lnTo>
                  <a:lnTo>
                    <a:pt x="5219" y="2197"/>
                  </a:lnTo>
                  <a:lnTo>
                    <a:pt x="2679" y="0"/>
                  </a:lnTo>
                  <a:lnTo>
                    <a:pt x="0" y="1473"/>
                  </a:lnTo>
                  <a:lnTo>
                    <a:pt x="2247" y="4495"/>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4" name="Google Shape;134;p1"/>
            <p:cNvSpPr/>
            <p:nvPr/>
          </p:nvSpPr>
          <p:spPr>
            <a:xfrm>
              <a:off x="3090430" y="5931911"/>
              <a:ext cx="23507" cy="22999"/>
            </a:xfrm>
            <a:custGeom>
              <a:rect b="b" l="l" r="r" t="t"/>
              <a:pathLst>
                <a:path extrusionOk="0" h="22999" w="23507">
                  <a:moveTo>
                    <a:pt x="10934" y="22999"/>
                  </a:moveTo>
                  <a:lnTo>
                    <a:pt x="13385" y="22999"/>
                  </a:lnTo>
                  <a:lnTo>
                    <a:pt x="15925" y="22517"/>
                  </a:lnTo>
                  <a:lnTo>
                    <a:pt x="18021" y="21755"/>
                  </a:lnTo>
                  <a:lnTo>
                    <a:pt x="23507" y="19761"/>
                  </a:lnTo>
                  <a:lnTo>
                    <a:pt x="23241" y="16814"/>
                  </a:lnTo>
                  <a:lnTo>
                    <a:pt x="21247" y="11341"/>
                  </a:lnTo>
                  <a:lnTo>
                    <a:pt x="19481" y="6464"/>
                  </a:lnTo>
                  <a:lnTo>
                    <a:pt x="16484" y="0"/>
                  </a:lnTo>
                  <a:lnTo>
                    <a:pt x="12001" y="0"/>
                  </a:lnTo>
                  <a:lnTo>
                    <a:pt x="10223" y="317"/>
                  </a:lnTo>
                  <a:lnTo>
                    <a:pt x="4737" y="2324"/>
                  </a:lnTo>
                  <a:lnTo>
                    <a:pt x="0" y="12865"/>
                  </a:lnTo>
                  <a:lnTo>
                    <a:pt x="1993" y="18338"/>
                  </a:lnTo>
                  <a:lnTo>
                    <a:pt x="3225" y="21729"/>
                  </a:lnTo>
                  <a:lnTo>
                    <a:pt x="6959" y="22999"/>
                  </a:lnTo>
                  <a:lnTo>
                    <a:pt x="10934" y="22999"/>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5" name="Google Shape;135;p1"/>
            <p:cNvSpPr/>
            <p:nvPr/>
          </p:nvSpPr>
          <p:spPr>
            <a:xfrm>
              <a:off x="3353479" y="5992987"/>
              <a:ext cx="23876" cy="21196"/>
            </a:xfrm>
            <a:custGeom>
              <a:rect b="b" l="l" r="r" t="t"/>
              <a:pathLst>
                <a:path extrusionOk="0" h="21196" w="23875">
                  <a:moveTo>
                    <a:pt x="13195" y="21196"/>
                  </a:moveTo>
                  <a:lnTo>
                    <a:pt x="15049" y="21196"/>
                  </a:lnTo>
                  <a:lnTo>
                    <a:pt x="18389" y="20345"/>
                  </a:lnTo>
                  <a:lnTo>
                    <a:pt x="23875" y="18351"/>
                  </a:lnTo>
                  <a:lnTo>
                    <a:pt x="23850" y="13627"/>
                  </a:lnTo>
                  <a:lnTo>
                    <a:pt x="21856" y="8140"/>
                  </a:lnTo>
                  <a:lnTo>
                    <a:pt x="20205" y="3619"/>
                  </a:lnTo>
                  <a:lnTo>
                    <a:pt x="17729" y="0"/>
                  </a:lnTo>
                  <a:lnTo>
                    <a:pt x="13830" y="0"/>
                  </a:lnTo>
                  <a:lnTo>
                    <a:pt x="11163" y="507"/>
                  </a:lnTo>
                  <a:lnTo>
                    <a:pt x="5689" y="2501"/>
                  </a:lnTo>
                  <a:lnTo>
                    <a:pt x="0" y="9893"/>
                  </a:lnTo>
                  <a:lnTo>
                    <a:pt x="1993" y="15366"/>
                  </a:lnTo>
                  <a:lnTo>
                    <a:pt x="3428" y="19316"/>
                  </a:lnTo>
                  <a:lnTo>
                    <a:pt x="8445" y="21196"/>
                  </a:lnTo>
                  <a:lnTo>
                    <a:pt x="13195" y="21196"/>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6" name="Google Shape;136;p1"/>
            <p:cNvSpPr/>
            <p:nvPr/>
          </p:nvSpPr>
          <p:spPr>
            <a:xfrm>
              <a:off x="3386828" y="5978927"/>
              <a:ext cx="29603" cy="22682"/>
            </a:xfrm>
            <a:custGeom>
              <a:rect b="b" l="l" r="r" t="t"/>
              <a:pathLst>
                <a:path extrusionOk="0" h="22682" w="29603">
                  <a:moveTo>
                    <a:pt x="13004" y="22682"/>
                  </a:moveTo>
                  <a:lnTo>
                    <a:pt x="15151" y="22682"/>
                  </a:lnTo>
                  <a:lnTo>
                    <a:pt x="18986" y="21717"/>
                  </a:lnTo>
                  <a:lnTo>
                    <a:pt x="24472" y="19723"/>
                  </a:lnTo>
                  <a:lnTo>
                    <a:pt x="29603" y="13462"/>
                  </a:lnTo>
                  <a:lnTo>
                    <a:pt x="27609" y="7975"/>
                  </a:lnTo>
                  <a:lnTo>
                    <a:pt x="25971" y="3479"/>
                  </a:lnTo>
                  <a:lnTo>
                    <a:pt x="19710" y="0"/>
                  </a:lnTo>
                  <a:lnTo>
                    <a:pt x="14490" y="0"/>
                  </a:lnTo>
                  <a:lnTo>
                    <a:pt x="11264" y="520"/>
                  </a:lnTo>
                  <a:lnTo>
                    <a:pt x="5791" y="2514"/>
                  </a:lnTo>
                  <a:lnTo>
                    <a:pt x="0" y="11811"/>
                  </a:lnTo>
                  <a:lnTo>
                    <a:pt x="1993" y="17297"/>
                  </a:lnTo>
                  <a:lnTo>
                    <a:pt x="3365" y="21056"/>
                  </a:lnTo>
                  <a:lnTo>
                    <a:pt x="8280" y="22682"/>
                  </a:lnTo>
                  <a:lnTo>
                    <a:pt x="13004" y="22682"/>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7" name="Google Shape;137;p1"/>
            <p:cNvSpPr/>
            <p:nvPr/>
          </p:nvSpPr>
          <p:spPr>
            <a:xfrm>
              <a:off x="3302848" y="6050189"/>
              <a:ext cx="21729" cy="23749"/>
            </a:xfrm>
            <a:custGeom>
              <a:rect b="b" l="l" r="r" t="t"/>
              <a:pathLst>
                <a:path extrusionOk="0" h="23749" w="21729">
                  <a:moveTo>
                    <a:pt x="11468" y="23748"/>
                  </a:moveTo>
                  <a:lnTo>
                    <a:pt x="13804" y="23304"/>
                  </a:lnTo>
                  <a:lnTo>
                    <a:pt x="19291" y="21310"/>
                  </a:lnTo>
                  <a:lnTo>
                    <a:pt x="21729" y="14300"/>
                  </a:lnTo>
                  <a:lnTo>
                    <a:pt x="19723" y="8813"/>
                  </a:lnTo>
                  <a:lnTo>
                    <a:pt x="18046" y="4190"/>
                  </a:lnTo>
                  <a:lnTo>
                    <a:pt x="12979" y="0"/>
                  </a:lnTo>
                  <a:lnTo>
                    <a:pt x="8140" y="0"/>
                  </a:lnTo>
                  <a:lnTo>
                    <a:pt x="5486" y="457"/>
                  </a:lnTo>
                  <a:lnTo>
                    <a:pt x="0" y="2451"/>
                  </a:lnTo>
                  <a:lnTo>
                    <a:pt x="1358" y="9283"/>
                  </a:lnTo>
                  <a:lnTo>
                    <a:pt x="3365" y="14770"/>
                  </a:lnTo>
                  <a:lnTo>
                    <a:pt x="5054" y="19418"/>
                  </a:lnTo>
                  <a:lnTo>
                    <a:pt x="7442" y="23748"/>
                  </a:lnTo>
                  <a:lnTo>
                    <a:pt x="11468" y="23748"/>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8" name="Google Shape;138;p1"/>
            <p:cNvSpPr/>
            <p:nvPr/>
          </p:nvSpPr>
          <p:spPr>
            <a:xfrm>
              <a:off x="3331903" y="6041253"/>
              <a:ext cx="24777" cy="21793"/>
            </a:xfrm>
            <a:custGeom>
              <a:rect b="b" l="l" r="r" t="t"/>
              <a:pathLst>
                <a:path extrusionOk="0" h="21793" w="24777">
                  <a:moveTo>
                    <a:pt x="16103" y="21793"/>
                  </a:moveTo>
                  <a:lnTo>
                    <a:pt x="19291" y="21285"/>
                  </a:lnTo>
                  <a:lnTo>
                    <a:pt x="24777" y="19291"/>
                  </a:lnTo>
                  <a:lnTo>
                    <a:pt x="24752" y="11556"/>
                  </a:lnTo>
                  <a:lnTo>
                    <a:pt x="22758" y="6070"/>
                  </a:lnTo>
                  <a:lnTo>
                    <a:pt x="21285" y="2031"/>
                  </a:lnTo>
                  <a:lnTo>
                    <a:pt x="19037" y="0"/>
                  </a:lnTo>
                  <a:lnTo>
                    <a:pt x="14579" y="0"/>
                  </a:lnTo>
                  <a:lnTo>
                    <a:pt x="11823" y="787"/>
                  </a:lnTo>
                  <a:lnTo>
                    <a:pt x="6350" y="2781"/>
                  </a:lnTo>
                  <a:lnTo>
                    <a:pt x="0" y="8140"/>
                  </a:lnTo>
                  <a:lnTo>
                    <a:pt x="1993" y="13627"/>
                  </a:lnTo>
                  <a:lnTo>
                    <a:pt x="3644" y="18160"/>
                  </a:lnTo>
                  <a:lnTo>
                    <a:pt x="10629" y="21793"/>
                  </a:lnTo>
                  <a:lnTo>
                    <a:pt x="16103" y="21793"/>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9" name="Google Shape;139;p1"/>
            <p:cNvSpPr/>
            <p:nvPr/>
          </p:nvSpPr>
          <p:spPr>
            <a:xfrm>
              <a:off x="3259474" y="6065627"/>
              <a:ext cx="18288" cy="26009"/>
            </a:xfrm>
            <a:custGeom>
              <a:rect b="b" l="l" r="r" t="t"/>
              <a:pathLst>
                <a:path extrusionOk="0" h="26009" w="18287">
                  <a:moveTo>
                    <a:pt x="10058" y="0"/>
                  </a:moveTo>
                  <a:lnTo>
                    <a:pt x="5600" y="380"/>
                  </a:lnTo>
                  <a:lnTo>
                    <a:pt x="114" y="2374"/>
                  </a:lnTo>
                  <a:lnTo>
                    <a:pt x="0" y="10337"/>
                  </a:lnTo>
                  <a:lnTo>
                    <a:pt x="1993" y="15811"/>
                  </a:lnTo>
                  <a:lnTo>
                    <a:pt x="3721" y="20586"/>
                  </a:lnTo>
                  <a:lnTo>
                    <a:pt x="7988" y="26009"/>
                  </a:lnTo>
                  <a:lnTo>
                    <a:pt x="14084" y="25895"/>
                  </a:lnTo>
                  <a:lnTo>
                    <a:pt x="17221" y="24752"/>
                  </a:lnTo>
                  <a:lnTo>
                    <a:pt x="18287" y="20167"/>
                  </a:lnTo>
                  <a:lnTo>
                    <a:pt x="13525" y="20154"/>
                  </a:lnTo>
                  <a:lnTo>
                    <a:pt x="8420" y="17995"/>
                  </a:lnTo>
                  <a:lnTo>
                    <a:pt x="6883" y="13944"/>
                  </a:lnTo>
                  <a:lnTo>
                    <a:pt x="6464" y="11810"/>
                  </a:lnTo>
                  <a:lnTo>
                    <a:pt x="6464" y="8229"/>
                  </a:lnTo>
                  <a:lnTo>
                    <a:pt x="10045" y="5473"/>
                  </a:lnTo>
                  <a:lnTo>
                    <a:pt x="13957" y="3632"/>
                  </a:lnTo>
                  <a:lnTo>
                    <a:pt x="10058" y="0"/>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0" name="Google Shape;140;p1"/>
            <p:cNvSpPr/>
            <p:nvPr/>
          </p:nvSpPr>
          <p:spPr>
            <a:xfrm>
              <a:off x="3273426" y="6066771"/>
              <a:ext cx="17602" cy="19011"/>
            </a:xfrm>
            <a:custGeom>
              <a:rect b="b" l="l" r="r" t="t"/>
              <a:pathLst>
                <a:path extrusionOk="0" h="19011" w="17602">
                  <a:moveTo>
                    <a:pt x="5067" y="16586"/>
                  </a:moveTo>
                  <a:lnTo>
                    <a:pt x="4876" y="19011"/>
                  </a:lnTo>
                  <a:lnTo>
                    <a:pt x="6286" y="18961"/>
                  </a:lnTo>
                  <a:lnTo>
                    <a:pt x="8864" y="18313"/>
                  </a:lnTo>
                  <a:lnTo>
                    <a:pt x="14350" y="16319"/>
                  </a:lnTo>
                  <a:lnTo>
                    <a:pt x="17602" y="9918"/>
                  </a:lnTo>
                  <a:lnTo>
                    <a:pt x="15608" y="4432"/>
                  </a:lnTo>
                  <a:lnTo>
                    <a:pt x="14414" y="1168"/>
                  </a:lnTo>
                  <a:lnTo>
                    <a:pt x="12014" y="0"/>
                  </a:lnTo>
                  <a:lnTo>
                    <a:pt x="7124" y="0"/>
                  </a:lnTo>
                  <a:lnTo>
                    <a:pt x="2692" y="1346"/>
                  </a:lnTo>
                  <a:lnTo>
                    <a:pt x="0" y="2489"/>
                  </a:lnTo>
                  <a:lnTo>
                    <a:pt x="2832" y="6730"/>
                  </a:lnTo>
                  <a:lnTo>
                    <a:pt x="4495" y="11290"/>
                  </a:lnTo>
                  <a:lnTo>
                    <a:pt x="5067" y="14033"/>
                  </a:lnTo>
                  <a:lnTo>
                    <a:pt x="5067" y="16586"/>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1" name="Google Shape;141;p1"/>
            <p:cNvSpPr/>
            <p:nvPr/>
          </p:nvSpPr>
          <p:spPr>
            <a:xfrm>
              <a:off x="3265944" y="6069257"/>
              <a:ext cx="12547" cy="16535"/>
            </a:xfrm>
            <a:custGeom>
              <a:rect b="b" l="l" r="r" t="t"/>
              <a:pathLst>
                <a:path extrusionOk="0" h="16535" w="12547">
                  <a:moveTo>
                    <a:pt x="11849" y="16535"/>
                  </a:moveTo>
                  <a:lnTo>
                    <a:pt x="12547" y="14096"/>
                  </a:lnTo>
                  <a:lnTo>
                    <a:pt x="12547" y="11544"/>
                  </a:lnTo>
                  <a:lnTo>
                    <a:pt x="11976" y="8813"/>
                  </a:lnTo>
                  <a:lnTo>
                    <a:pt x="10312" y="4254"/>
                  </a:lnTo>
                  <a:lnTo>
                    <a:pt x="7480" y="0"/>
                  </a:lnTo>
                  <a:lnTo>
                    <a:pt x="3581" y="1841"/>
                  </a:lnTo>
                  <a:lnTo>
                    <a:pt x="0" y="4597"/>
                  </a:lnTo>
                  <a:lnTo>
                    <a:pt x="0" y="8178"/>
                  </a:lnTo>
                  <a:lnTo>
                    <a:pt x="406" y="10325"/>
                  </a:lnTo>
                  <a:lnTo>
                    <a:pt x="1955" y="14363"/>
                  </a:lnTo>
                  <a:lnTo>
                    <a:pt x="7061" y="16522"/>
                  </a:lnTo>
                  <a:lnTo>
                    <a:pt x="11823" y="16535"/>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2" name="Google Shape;142;p1"/>
            <p:cNvSpPr/>
            <p:nvPr/>
          </p:nvSpPr>
          <p:spPr>
            <a:xfrm>
              <a:off x="3309487" y="5892420"/>
              <a:ext cx="19494" cy="22745"/>
            </a:xfrm>
            <a:custGeom>
              <a:rect b="b" l="l" r="r" t="t"/>
              <a:pathLst>
                <a:path extrusionOk="0" h="22745" w="19494">
                  <a:moveTo>
                    <a:pt x="0" y="11150"/>
                  </a:moveTo>
                  <a:lnTo>
                    <a:pt x="1993" y="16636"/>
                  </a:lnTo>
                  <a:lnTo>
                    <a:pt x="3467" y="20675"/>
                  </a:lnTo>
                  <a:lnTo>
                    <a:pt x="7416" y="22745"/>
                  </a:lnTo>
                  <a:lnTo>
                    <a:pt x="11595" y="22745"/>
                  </a:lnTo>
                  <a:lnTo>
                    <a:pt x="14579" y="22491"/>
                  </a:lnTo>
                  <a:lnTo>
                    <a:pt x="18237" y="21158"/>
                  </a:lnTo>
                  <a:lnTo>
                    <a:pt x="19494" y="18275"/>
                  </a:lnTo>
                  <a:lnTo>
                    <a:pt x="15938" y="18275"/>
                  </a:lnTo>
                  <a:lnTo>
                    <a:pt x="12839" y="16713"/>
                  </a:lnTo>
                  <a:lnTo>
                    <a:pt x="11468" y="13042"/>
                  </a:lnTo>
                  <a:lnTo>
                    <a:pt x="10947" y="11645"/>
                  </a:lnTo>
                  <a:lnTo>
                    <a:pt x="10731" y="8648"/>
                  </a:lnTo>
                  <a:lnTo>
                    <a:pt x="10731" y="5778"/>
                  </a:lnTo>
                  <a:lnTo>
                    <a:pt x="11544" y="2768"/>
                  </a:lnTo>
                  <a:lnTo>
                    <a:pt x="11303" y="0"/>
                  </a:lnTo>
                  <a:lnTo>
                    <a:pt x="8166" y="380"/>
                  </a:lnTo>
                  <a:lnTo>
                    <a:pt x="2679" y="2387"/>
                  </a:lnTo>
                  <a:lnTo>
                    <a:pt x="0" y="11150"/>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3" name="Google Shape;143;p1"/>
            <p:cNvSpPr/>
            <p:nvPr/>
          </p:nvSpPr>
          <p:spPr>
            <a:xfrm>
              <a:off x="3322534" y="5888740"/>
              <a:ext cx="23418" cy="21869"/>
            </a:xfrm>
            <a:custGeom>
              <a:rect b="b" l="l" r="r" t="t"/>
              <a:pathLst>
                <a:path extrusionOk="0" h="21869" w="23418">
                  <a:moveTo>
                    <a:pt x="5105" y="152"/>
                  </a:moveTo>
                  <a:lnTo>
                    <a:pt x="2438" y="1130"/>
                  </a:lnTo>
                  <a:lnTo>
                    <a:pt x="0" y="4114"/>
                  </a:lnTo>
                  <a:lnTo>
                    <a:pt x="3873" y="5359"/>
                  </a:lnTo>
                  <a:lnTo>
                    <a:pt x="7391" y="9207"/>
                  </a:lnTo>
                  <a:lnTo>
                    <a:pt x="8813" y="13081"/>
                  </a:lnTo>
                  <a:lnTo>
                    <a:pt x="9499" y="15633"/>
                  </a:lnTo>
                  <a:lnTo>
                    <a:pt x="9499" y="18694"/>
                  </a:lnTo>
                  <a:lnTo>
                    <a:pt x="7975" y="21869"/>
                  </a:lnTo>
                  <a:lnTo>
                    <a:pt x="11633" y="21005"/>
                  </a:lnTo>
                  <a:lnTo>
                    <a:pt x="17119" y="19011"/>
                  </a:lnTo>
                  <a:lnTo>
                    <a:pt x="23418" y="13728"/>
                  </a:lnTo>
                  <a:lnTo>
                    <a:pt x="21424" y="8242"/>
                  </a:lnTo>
                  <a:lnTo>
                    <a:pt x="19761" y="3695"/>
                  </a:lnTo>
                  <a:lnTo>
                    <a:pt x="12763" y="0"/>
                  </a:lnTo>
                  <a:lnTo>
                    <a:pt x="7302" y="0"/>
                  </a:lnTo>
                  <a:lnTo>
                    <a:pt x="5105" y="152"/>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4" name="Google Shape;144;p1"/>
            <p:cNvSpPr/>
            <p:nvPr/>
          </p:nvSpPr>
          <p:spPr>
            <a:xfrm>
              <a:off x="3320215" y="5892855"/>
              <a:ext cx="11823" cy="17843"/>
            </a:xfrm>
            <a:custGeom>
              <a:rect b="b" l="l" r="r" t="t"/>
              <a:pathLst>
                <a:path extrusionOk="0" h="17843" w="11823">
                  <a:moveTo>
                    <a:pt x="8788" y="17843"/>
                  </a:moveTo>
                  <a:lnTo>
                    <a:pt x="10299" y="17754"/>
                  </a:lnTo>
                  <a:lnTo>
                    <a:pt x="11823" y="14579"/>
                  </a:lnTo>
                  <a:lnTo>
                    <a:pt x="11823" y="11518"/>
                  </a:lnTo>
                  <a:lnTo>
                    <a:pt x="11125" y="8966"/>
                  </a:lnTo>
                  <a:lnTo>
                    <a:pt x="9715" y="5092"/>
                  </a:lnTo>
                  <a:lnTo>
                    <a:pt x="6197" y="1244"/>
                  </a:lnTo>
                  <a:lnTo>
                    <a:pt x="2311" y="0"/>
                  </a:lnTo>
                  <a:lnTo>
                    <a:pt x="825" y="2324"/>
                  </a:lnTo>
                  <a:lnTo>
                    <a:pt x="12" y="5346"/>
                  </a:lnTo>
                  <a:lnTo>
                    <a:pt x="0" y="9728"/>
                  </a:lnTo>
                  <a:lnTo>
                    <a:pt x="736" y="12611"/>
                  </a:lnTo>
                  <a:lnTo>
                    <a:pt x="2120" y="16281"/>
                  </a:lnTo>
                  <a:lnTo>
                    <a:pt x="5219" y="17843"/>
                  </a:lnTo>
                  <a:lnTo>
                    <a:pt x="8775" y="17843"/>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5" name="Google Shape;145;p1"/>
            <p:cNvSpPr/>
            <p:nvPr/>
          </p:nvSpPr>
          <p:spPr>
            <a:xfrm>
              <a:off x="3350483" y="5879940"/>
              <a:ext cx="28486" cy="17513"/>
            </a:xfrm>
            <a:custGeom>
              <a:rect b="b" l="l" r="r" t="t"/>
              <a:pathLst>
                <a:path extrusionOk="0" h="17513" w="28486">
                  <a:moveTo>
                    <a:pt x="7962" y="17513"/>
                  </a:moveTo>
                  <a:lnTo>
                    <a:pt x="10845" y="17513"/>
                  </a:lnTo>
                  <a:lnTo>
                    <a:pt x="14211" y="16497"/>
                  </a:lnTo>
                  <a:lnTo>
                    <a:pt x="17030" y="15468"/>
                  </a:lnTo>
                  <a:lnTo>
                    <a:pt x="22517" y="13474"/>
                  </a:lnTo>
                  <a:lnTo>
                    <a:pt x="28486" y="10502"/>
                  </a:lnTo>
                  <a:lnTo>
                    <a:pt x="26492" y="5016"/>
                  </a:lnTo>
                  <a:lnTo>
                    <a:pt x="25196" y="1435"/>
                  </a:lnTo>
                  <a:lnTo>
                    <a:pt x="21653" y="0"/>
                  </a:lnTo>
                  <a:lnTo>
                    <a:pt x="15798" y="0"/>
                  </a:lnTo>
                  <a:lnTo>
                    <a:pt x="11798" y="1092"/>
                  </a:lnTo>
                  <a:lnTo>
                    <a:pt x="6311" y="3086"/>
                  </a:lnTo>
                  <a:lnTo>
                    <a:pt x="0" y="8458"/>
                  </a:lnTo>
                  <a:lnTo>
                    <a:pt x="1993" y="13944"/>
                  </a:lnTo>
                  <a:lnTo>
                    <a:pt x="2959" y="16611"/>
                  </a:lnTo>
                  <a:lnTo>
                    <a:pt x="5245" y="17513"/>
                  </a:lnTo>
                  <a:lnTo>
                    <a:pt x="7962" y="17513"/>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6" name="Google Shape;146;p1"/>
            <p:cNvSpPr/>
            <p:nvPr/>
          </p:nvSpPr>
          <p:spPr>
            <a:xfrm>
              <a:off x="3390061" y="5867112"/>
              <a:ext cx="19443" cy="19177"/>
            </a:xfrm>
            <a:custGeom>
              <a:rect b="b" l="l" r="r" t="t"/>
              <a:pathLst>
                <a:path extrusionOk="0" h="19176" w="19443">
                  <a:moveTo>
                    <a:pt x="9131" y="19176"/>
                  </a:moveTo>
                  <a:lnTo>
                    <a:pt x="12458" y="18516"/>
                  </a:lnTo>
                  <a:lnTo>
                    <a:pt x="17945" y="16522"/>
                  </a:lnTo>
                  <a:lnTo>
                    <a:pt x="19443" y="12217"/>
                  </a:lnTo>
                  <a:lnTo>
                    <a:pt x="17449" y="6743"/>
                  </a:lnTo>
                  <a:lnTo>
                    <a:pt x="15900" y="2501"/>
                  </a:lnTo>
                  <a:lnTo>
                    <a:pt x="13169" y="0"/>
                  </a:lnTo>
                  <a:lnTo>
                    <a:pt x="9474" y="0"/>
                  </a:lnTo>
                  <a:lnTo>
                    <a:pt x="5956" y="673"/>
                  </a:lnTo>
                  <a:lnTo>
                    <a:pt x="482" y="2679"/>
                  </a:lnTo>
                  <a:lnTo>
                    <a:pt x="0" y="6870"/>
                  </a:lnTo>
                  <a:lnTo>
                    <a:pt x="2006" y="12357"/>
                  </a:lnTo>
                  <a:lnTo>
                    <a:pt x="3543" y="16611"/>
                  </a:lnTo>
                  <a:lnTo>
                    <a:pt x="5689" y="19176"/>
                  </a:lnTo>
                  <a:lnTo>
                    <a:pt x="9131" y="19176"/>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7" name="Google Shape;147;p1"/>
            <p:cNvSpPr/>
            <p:nvPr/>
          </p:nvSpPr>
          <p:spPr>
            <a:xfrm>
              <a:off x="3305849" y="5858702"/>
              <a:ext cx="27317" cy="19697"/>
            </a:xfrm>
            <a:custGeom>
              <a:rect b="b" l="l" r="r" t="t"/>
              <a:pathLst>
                <a:path extrusionOk="0" h="19697" w="27317">
                  <a:moveTo>
                    <a:pt x="12801" y="19697"/>
                  </a:moveTo>
                  <a:lnTo>
                    <a:pt x="14122" y="19697"/>
                  </a:lnTo>
                  <a:lnTo>
                    <a:pt x="16675" y="19037"/>
                  </a:lnTo>
                  <a:lnTo>
                    <a:pt x="22148" y="17043"/>
                  </a:lnTo>
                  <a:lnTo>
                    <a:pt x="27317" y="9880"/>
                  </a:lnTo>
                  <a:lnTo>
                    <a:pt x="25323" y="4394"/>
                  </a:lnTo>
                  <a:lnTo>
                    <a:pt x="24142" y="1155"/>
                  </a:lnTo>
                  <a:lnTo>
                    <a:pt x="21018" y="0"/>
                  </a:lnTo>
                  <a:lnTo>
                    <a:pt x="15087" y="0"/>
                  </a:lnTo>
                  <a:lnTo>
                    <a:pt x="12484" y="558"/>
                  </a:lnTo>
                  <a:lnTo>
                    <a:pt x="10236" y="1371"/>
                  </a:lnTo>
                  <a:lnTo>
                    <a:pt x="4762" y="3365"/>
                  </a:lnTo>
                  <a:lnTo>
                    <a:pt x="0" y="7404"/>
                  </a:lnTo>
                  <a:lnTo>
                    <a:pt x="1993" y="12890"/>
                  </a:lnTo>
                  <a:lnTo>
                    <a:pt x="3543" y="17144"/>
                  </a:lnTo>
                  <a:lnTo>
                    <a:pt x="8229" y="19697"/>
                  </a:lnTo>
                  <a:lnTo>
                    <a:pt x="12801" y="19697"/>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8" name="Google Shape;148;p1"/>
            <p:cNvSpPr/>
            <p:nvPr/>
          </p:nvSpPr>
          <p:spPr>
            <a:xfrm>
              <a:off x="3337836" y="5845536"/>
              <a:ext cx="25196" cy="22961"/>
            </a:xfrm>
            <a:custGeom>
              <a:rect b="b" l="l" r="r" t="t"/>
              <a:pathLst>
                <a:path extrusionOk="0" h="22961" w="25196">
                  <a:moveTo>
                    <a:pt x="16700" y="22961"/>
                  </a:moveTo>
                  <a:lnTo>
                    <a:pt x="19710" y="22491"/>
                  </a:lnTo>
                  <a:lnTo>
                    <a:pt x="25196" y="20485"/>
                  </a:lnTo>
                  <a:lnTo>
                    <a:pt x="24053" y="12598"/>
                  </a:lnTo>
                  <a:lnTo>
                    <a:pt x="22059" y="7112"/>
                  </a:lnTo>
                  <a:lnTo>
                    <a:pt x="20485" y="2781"/>
                  </a:lnTo>
                  <a:lnTo>
                    <a:pt x="18389" y="0"/>
                  </a:lnTo>
                  <a:lnTo>
                    <a:pt x="14884" y="0"/>
                  </a:lnTo>
                  <a:lnTo>
                    <a:pt x="11747" y="609"/>
                  </a:lnTo>
                  <a:lnTo>
                    <a:pt x="6261" y="2616"/>
                  </a:lnTo>
                  <a:lnTo>
                    <a:pt x="0" y="8928"/>
                  </a:lnTo>
                  <a:lnTo>
                    <a:pt x="1993" y="14414"/>
                  </a:lnTo>
                  <a:lnTo>
                    <a:pt x="3670" y="18999"/>
                  </a:lnTo>
                  <a:lnTo>
                    <a:pt x="11099" y="22961"/>
                  </a:lnTo>
                  <a:lnTo>
                    <a:pt x="16700" y="22961"/>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9" name="Google Shape;149;p1"/>
            <p:cNvSpPr/>
            <p:nvPr/>
          </p:nvSpPr>
          <p:spPr>
            <a:xfrm>
              <a:off x="3375174" y="5830686"/>
              <a:ext cx="24638" cy="24053"/>
            </a:xfrm>
            <a:custGeom>
              <a:rect b="b" l="l" r="r" t="t"/>
              <a:pathLst>
                <a:path extrusionOk="0" h="24053" w="24637">
                  <a:moveTo>
                    <a:pt x="13106" y="24053"/>
                  </a:moveTo>
                  <a:lnTo>
                    <a:pt x="15913" y="23558"/>
                  </a:lnTo>
                  <a:lnTo>
                    <a:pt x="21399" y="21564"/>
                  </a:lnTo>
                  <a:lnTo>
                    <a:pt x="24638" y="13639"/>
                  </a:lnTo>
                  <a:lnTo>
                    <a:pt x="22644" y="8153"/>
                  </a:lnTo>
                  <a:lnTo>
                    <a:pt x="20993" y="3619"/>
                  </a:lnTo>
                  <a:lnTo>
                    <a:pt x="15494" y="0"/>
                  </a:lnTo>
                  <a:lnTo>
                    <a:pt x="10541" y="0"/>
                  </a:lnTo>
                  <a:lnTo>
                    <a:pt x="7518" y="507"/>
                  </a:lnTo>
                  <a:lnTo>
                    <a:pt x="2044" y="2501"/>
                  </a:lnTo>
                  <a:lnTo>
                    <a:pt x="0" y="10185"/>
                  </a:lnTo>
                  <a:lnTo>
                    <a:pt x="1993" y="15671"/>
                  </a:lnTo>
                  <a:lnTo>
                    <a:pt x="3657" y="20231"/>
                  </a:lnTo>
                  <a:lnTo>
                    <a:pt x="8394" y="24053"/>
                  </a:lnTo>
                  <a:lnTo>
                    <a:pt x="13106" y="24053"/>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0" name="Google Shape;150;p1"/>
            <p:cNvSpPr/>
            <p:nvPr/>
          </p:nvSpPr>
          <p:spPr>
            <a:xfrm>
              <a:off x="3411324" y="5820807"/>
              <a:ext cx="20154" cy="18897"/>
            </a:xfrm>
            <a:custGeom>
              <a:rect b="b" l="l" r="r" t="t"/>
              <a:pathLst>
                <a:path extrusionOk="0" h="18897" w="20154">
                  <a:moveTo>
                    <a:pt x="9207" y="18897"/>
                  </a:moveTo>
                  <a:lnTo>
                    <a:pt x="12776" y="18186"/>
                  </a:lnTo>
                  <a:lnTo>
                    <a:pt x="18262" y="16192"/>
                  </a:lnTo>
                  <a:lnTo>
                    <a:pt x="20154" y="11988"/>
                  </a:lnTo>
                  <a:lnTo>
                    <a:pt x="18160" y="6515"/>
                  </a:lnTo>
                  <a:lnTo>
                    <a:pt x="16636" y="2336"/>
                  </a:lnTo>
                  <a:lnTo>
                    <a:pt x="13804" y="0"/>
                  </a:lnTo>
                  <a:lnTo>
                    <a:pt x="8966" y="0"/>
                  </a:lnTo>
                  <a:lnTo>
                    <a:pt x="6413" y="698"/>
                  </a:lnTo>
                  <a:lnTo>
                    <a:pt x="927" y="2692"/>
                  </a:lnTo>
                  <a:lnTo>
                    <a:pt x="0" y="6908"/>
                  </a:lnTo>
                  <a:lnTo>
                    <a:pt x="2006" y="12395"/>
                  </a:lnTo>
                  <a:lnTo>
                    <a:pt x="3517" y="16560"/>
                  </a:lnTo>
                  <a:lnTo>
                    <a:pt x="5791" y="18897"/>
                  </a:lnTo>
                  <a:lnTo>
                    <a:pt x="9207" y="18897"/>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1" name="Google Shape;151;p1"/>
            <p:cNvSpPr/>
            <p:nvPr/>
          </p:nvSpPr>
          <p:spPr>
            <a:xfrm>
              <a:off x="3296749" y="5821608"/>
              <a:ext cx="18288" cy="19519"/>
            </a:xfrm>
            <a:custGeom>
              <a:rect b="b" l="l" r="r" t="t"/>
              <a:pathLst>
                <a:path extrusionOk="0" h="19519" w="18287">
                  <a:moveTo>
                    <a:pt x="7747" y="19519"/>
                  </a:moveTo>
                  <a:lnTo>
                    <a:pt x="8864" y="19519"/>
                  </a:lnTo>
                  <a:lnTo>
                    <a:pt x="12065" y="18491"/>
                  </a:lnTo>
                  <a:lnTo>
                    <a:pt x="17551" y="16497"/>
                  </a:lnTo>
                  <a:lnTo>
                    <a:pt x="18288" y="14947"/>
                  </a:lnTo>
                  <a:lnTo>
                    <a:pt x="16294" y="9461"/>
                  </a:lnTo>
                  <a:lnTo>
                    <a:pt x="14579" y="4762"/>
                  </a:lnTo>
                  <a:lnTo>
                    <a:pt x="11899" y="0"/>
                  </a:lnTo>
                  <a:lnTo>
                    <a:pt x="7708" y="0"/>
                  </a:lnTo>
                  <a:lnTo>
                    <a:pt x="5486" y="419"/>
                  </a:lnTo>
                  <a:lnTo>
                    <a:pt x="0" y="2413"/>
                  </a:lnTo>
                  <a:lnTo>
                    <a:pt x="952" y="8839"/>
                  </a:lnTo>
                  <a:lnTo>
                    <a:pt x="2946" y="14325"/>
                  </a:lnTo>
                  <a:lnTo>
                    <a:pt x="4292" y="17995"/>
                  </a:lnTo>
                  <a:lnTo>
                    <a:pt x="7747" y="19519"/>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2" name="Google Shape;152;p1"/>
            <p:cNvSpPr/>
            <p:nvPr/>
          </p:nvSpPr>
          <p:spPr>
            <a:xfrm>
              <a:off x="3328433" y="5811267"/>
              <a:ext cx="26809" cy="23660"/>
            </a:xfrm>
            <a:custGeom>
              <a:rect b="b" l="l" r="r" t="t"/>
              <a:pathLst>
                <a:path extrusionOk="0" h="23660" w="26809">
                  <a:moveTo>
                    <a:pt x="14719" y="23660"/>
                  </a:moveTo>
                  <a:lnTo>
                    <a:pt x="16929" y="23279"/>
                  </a:lnTo>
                  <a:lnTo>
                    <a:pt x="22415" y="21285"/>
                  </a:lnTo>
                  <a:lnTo>
                    <a:pt x="26809" y="10655"/>
                  </a:lnTo>
                  <a:lnTo>
                    <a:pt x="24815" y="5181"/>
                  </a:lnTo>
                  <a:lnTo>
                    <a:pt x="23482" y="1511"/>
                  </a:lnTo>
                  <a:lnTo>
                    <a:pt x="19227" y="0"/>
                  </a:lnTo>
                  <a:lnTo>
                    <a:pt x="12788" y="0"/>
                  </a:lnTo>
                  <a:lnTo>
                    <a:pt x="8826" y="1028"/>
                  </a:lnTo>
                  <a:lnTo>
                    <a:pt x="3340" y="3022"/>
                  </a:lnTo>
                  <a:lnTo>
                    <a:pt x="0" y="8000"/>
                  </a:lnTo>
                  <a:lnTo>
                    <a:pt x="1993" y="13487"/>
                  </a:lnTo>
                  <a:lnTo>
                    <a:pt x="3733" y="18262"/>
                  </a:lnTo>
                  <a:lnTo>
                    <a:pt x="9601" y="23660"/>
                  </a:lnTo>
                  <a:lnTo>
                    <a:pt x="14719" y="23660"/>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3" name="Google Shape;153;p1"/>
            <p:cNvSpPr/>
            <p:nvPr/>
          </p:nvSpPr>
          <p:spPr>
            <a:xfrm>
              <a:off x="3211631" y="5813518"/>
              <a:ext cx="24676" cy="24638"/>
            </a:xfrm>
            <a:custGeom>
              <a:rect b="b" l="l" r="r" t="t"/>
              <a:pathLst>
                <a:path extrusionOk="0" h="24637" w="24676">
                  <a:moveTo>
                    <a:pt x="16586" y="24637"/>
                  </a:moveTo>
                  <a:lnTo>
                    <a:pt x="19202" y="24218"/>
                  </a:lnTo>
                  <a:lnTo>
                    <a:pt x="24676" y="22224"/>
                  </a:lnTo>
                  <a:lnTo>
                    <a:pt x="22809" y="13931"/>
                  </a:lnTo>
                  <a:lnTo>
                    <a:pt x="20815" y="8445"/>
                  </a:lnTo>
                  <a:lnTo>
                    <a:pt x="19151" y="3873"/>
                  </a:lnTo>
                  <a:lnTo>
                    <a:pt x="16941" y="0"/>
                  </a:lnTo>
                  <a:lnTo>
                    <a:pt x="13081" y="0"/>
                  </a:lnTo>
                  <a:lnTo>
                    <a:pt x="10566" y="482"/>
                  </a:lnTo>
                  <a:lnTo>
                    <a:pt x="5080" y="2476"/>
                  </a:lnTo>
                  <a:lnTo>
                    <a:pt x="0" y="9817"/>
                  </a:lnTo>
                  <a:lnTo>
                    <a:pt x="1993" y="15290"/>
                  </a:lnTo>
                  <a:lnTo>
                    <a:pt x="3695" y="19989"/>
                  </a:lnTo>
                  <a:lnTo>
                    <a:pt x="11061" y="24637"/>
                  </a:lnTo>
                  <a:lnTo>
                    <a:pt x="16586" y="24637"/>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4" name="Google Shape;154;p1"/>
            <p:cNvSpPr/>
            <p:nvPr/>
          </p:nvSpPr>
          <p:spPr>
            <a:xfrm>
              <a:off x="3244571" y="5798922"/>
              <a:ext cx="26136" cy="23025"/>
            </a:xfrm>
            <a:custGeom>
              <a:rect b="b" l="l" r="r" t="t"/>
              <a:pathLst>
                <a:path extrusionOk="0" h="23025" w="26136">
                  <a:moveTo>
                    <a:pt x="12318" y="23025"/>
                  </a:moveTo>
                  <a:lnTo>
                    <a:pt x="14592" y="23025"/>
                  </a:lnTo>
                  <a:lnTo>
                    <a:pt x="18694" y="21971"/>
                  </a:lnTo>
                  <a:lnTo>
                    <a:pt x="24180" y="19977"/>
                  </a:lnTo>
                  <a:lnTo>
                    <a:pt x="26136" y="15328"/>
                  </a:lnTo>
                  <a:lnTo>
                    <a:pt x="24142" y="9842"/>
                  </a:lnTo>
                  <a:lnTo>
                    <a:pt x="22428" y="5092"/>
                  </a:lnTo>
                  <a:lnTo>
                    <a:pt x="17830" y="0"/>
                  </a:lnTo>
                  <a:lnTo>
                    <a:pt x="13068" y="0"/>
                  </a:lnTo>
                  <a:lnTo>
                    <a:pt x="10833" y="393"/>
                  </a:lnTo>
                  <a:lnTo>
                    <a:pt x="5346" y="2387"/>
                  </a:lnTo>
                  <a:lnTo>
                    <a:pt x="0" y="12420"/>
                  </a:lnTo>
                  <a:lnTo>
                    <a:pt x="1993" y="17907"/>
                  </a:lnTo>
                  <a:lnTo>
                    <a:pt x="3327" y="21539"/>
                  </a:lnTo>
                  <a:lnTo>
                    <a:pt x="7835" y="23025"/>
                  </a:lnTo>
                  <a:lnTo>
                    <a:pt x="12318" y="23025"/>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5" name="Google Shape;155;p1"/>
            <p:cNvSpPr/>
            <p:nvPr/>
          </p:nvSpPr>
          <p:spPr>
            <a:xfrm>
              <a:off x="3282766" y="5790327"/>
              <a:ext cx="23837" cy="19189"/>
            </a:xfrm>
            <a:custGeom>
              <a:rect b="b" l="l" r="r" t="t"/>
              <a:pathLst>
                <a:path extrusionOk="0" h="19189" w="23837">
                  <a:moveTo>
                    <a:pt x="10896" y="19189"/>
                  </a:moveTo>
                  <a:lnTo>
                    <a:pt x="12115" y="19189"/>
                  </a:lnTo>
                  <a:lnTo>
                    <a:pt x="14668" y="18491"/>
                  </a:lnTo>
                  <a:lnTo>
                    <a:pt x="20154" y="16497"/>
                  </a:lnTo>
                  <a:lnTo>
                    <a:pt x="23837" y="10858"/>
                  </a:lnTo>
                  <a:lnTo>
                    <a:pt x="21844" y="5372"/>
                  </a:lnTo>
                  <a:lnTo>
                    <a:pt x="20472" y="1612"/>
                  </a:lnTo>
                  <a:lnTo>
                    <a:pt x="17195" y="0"/>
                  </a:lnTo>
                  <a:lnTo>
                    <a:pt x="11798" y="0"/>
                  </a:lnTo>
                  <a:lnTo>
                    <a:pt x="8280" y="965"/>
                  </a:lnTo>
                  <a:lnTo>
                    <a:pt x="2806" y="2959"/>
                  </a:lnTo>
                  <a:lnTo>
                    <a:pt x="0" y="7112"/>
                  </a:lnTo>
                  <a:lnTo>
                    <a:pt x="1993" y="12598"/>
                  </a:lnTo>
                  <a:lnTo>
                    <a:pt x="3530" y="16789"/>
                  </a:lnTo>
                  <a:lnTo>
                    <a:pt x="6921" y="19189"/>
                  </a:lnTo>
                  <a:lnTo>
                    <a:pt x="10896" y="19189"/>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6" name="Google Shape;156;p1"/>
            <p:cNvSpPr/>
            <p:nvPr/>
          </p:nvSpPr>
          <p:spPr>
            <a:xfrm>
              <a:off x="3172524" y="5827438"/>
              <a:ext cx="12242" cy="20332"/>
            </a:xfrm>
            <a:custGeom>
              <a:rect b="b" l="l" r="r" t="t"/>
              <a:pathLst>
                <a:path extrusionOk="0" h="20332" w="12242">
                  <a:moveTo>
                    <a:pt x="1993" y="15811"/>
                  </a:moveTo>
                  <a:lnTo>
                    <a:pt x="3200" y="19126"/>
                  </a:lnTo>
                  <a:lnTo>
                    <a:pt x="7124" y="20332"/>
                  </a:lnTo>
                  <a:lnTo>
                    <a:pt x="8547" y="20332"/>
                  </a:lnTo>
                  <a:lnTo>
                    <a:pt x="12242" y="19151"/>
                  </a:lnTo>
                  <a:lnTo>
                    <a:pt x="9512" y="18122"/>
                  </a:lnTo>
                  <a:lnTo>
                    <a:pt x="6362" y="14020"/>
                  </a:lnTo>
                  <a:lnTo>
                    <a:pt x="5880" y="10947"/>
                  </a:lnTo>
                  <a:lnTo>
                    <a:pt x="5880" y="7505"/>
                  </a:lnTo>
                  <a:lnTo>
                    <a:pt x="7302" y="3289"/>
                  </a:lnTo>
                  <a:lnTo>
                    <a:pt x="9423" y="101"/>
                  </a:lnTo>
                  <a:lnTo>
                    <a:pt x="8547" y="0"/>
                  </a:lnTo>
                  <a:lnTo>
                    <a:pt x="5803" y="380"/>
                  </a:lnTo>
                  <a:lnTo>
                    <a:pt x="317" y="2387"/>
                  </a:lnTo>
                  <a:lnTo>
                    <a:pt x="0" y="10325"/>
                  </a:lnTo>
                  <a:lnTo>
                    <a:pt x="1993" y="15811"/>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7" name="Google Shape;157;p1"/>
            <p:cNvSpPr/>
            <p:nvPr/>
          </p:nvSpPr>
          <p:spPr>
            <a:xfrm>
              <a:off x="3181961" y="5822636"/>
              <a:ext cx="25273" cy="25095"/>
            </a:xfrm>
            <a:custGeom>
              <a:rect b="b" l="l" r="r" t="t"/>
              <a:pathLst>
                <a:path extrusionOk="0" h="25095" w="25273">
                  <a:moveTo>
                    <a:pt x="9105" y="9702"/>
                  </a:moveTo>
                  <a:lnTo>
                    <a:pt x="10667" y="14020"/>
                  </a:lnTo>
                  <a:lnTo>
                    <a:pt x="11188" y="16662"/>
                  </a:lnTo>
                  <a:lnTo>
                    <a:pt x="11188" y="20320"/>
                  </a:lnTo>
                  <a:lnTo>
                    <a:pt x="7670" y="22199"/>
                  </a:lnTo>
                  <a:lnTo>
                    <a:pt x="3162" y="23837"/>
                  </a:lnTo>
                  <a:lnTo>
                    <a:pt x="4775" y="24701"/>
                  </a:lnTo>
                  <a:lnTo>
                    <a:pt x="9067" y="25095"/>
                  </a:lnTo>
                  <a:lnTo>
                    <a:pt x="10706" y="25095"/>
                  </a:lnTo>
                  <a:lnTo>
                    <a:pt x="13627" y="24371"/>
                  </a:lnTo>
                  <a:lnTo>
                    <a:pt x="19113" y="22364"/>
                  </a:lnTo>
                  <a:lnTo>
                    <a:pt x="25272" y="14719"/>
                  </a:lnTo>
                  <a:lnTo>
                    <a:pt x="23279" y="9232"/>
                  </a:lnTo>
                  <a:lnTo>
                    <a:pt x="21577" y="4559"/>
                  </a:lnTo>
                  <a:lnTo>
                    <a:pt x="13398" y="0"/>
                  </a:lnTo>
                  <a:lnTo>
                    <a:pt x="7632" y="0"/>
                  </a:lnTo>
                  <a:lnTo>
                    <a:pt x="5727" y="127"/>
                  </a:lnTo>
                  <a:lnTo>
                    <a:pt x="3086" y="1092"/>
                  </a:lnTo>
                  <a:lnTo>
                    <a:pt x="0" y="4902"/>
                  </a:lnTo>
                  <a:lnTo>
                    <a:pt x="4533" y="5524"/>
                  </a:lnTo>
                  <a:lnTo>
                    <a:pt x="9105" y="9702"/>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8" name="Google Shape;158;p1"/>
            <p:cNvSpPr/>
            <p:nvPr/>
          </p:nvSpPr>
          <p:spPr>
            <a:xfrm>
              <a:off x="3178403" y="5827530"/>
              <a:ext cx="14744" cy="19062"/>
            </a:xfrm>
            <a:custGeom>
              <a:rect b="b" l="l" r="r" t="t"/>
              <a:pathLst>
                <a:path extrusionOk="0" h="19062" w="14744">
                  <a:moveTo>
                    <a:pt x="6362" y="19062"/>
                  </a:moveTo>
                  <a:lnTo>
                    <a:pt x="6718" y="18948"/>
                  </a:lnTo>
                  <a:lnTo>
                    <a:pt x="11226" y="17297"/>
                  </a:lnTo>
                  <a:lnTo>
                    <a:pt x="14744" y="15430"/>
                  </a:lnTo>
                  <a:lnTo>
                    <a:pt x="14744" y="11760"/>
                  </a:lnTo>
                  <a:lnTo>
                    <a:pt x="14224" y="9118"/>
                  </a:lnTo>
                  <a:lnTo>
                    <a:pt x="12661" y="4800"/>
                  </a:lnTo>
                  <a:lnTo>
                    <a:pt x="8089" y="634"/>
                  </a:lnTo>
                  <a:lnTo>
                    <a:pt x="3556" y="0"/>
                  </a:lnTo>
                  <a:lnTo>
                    <a:pt x="1422" y="3200"/>
                  </a:lnTo>
                  <a:lnTo>
                    <a:pt x="0" y="7416"/>
                  </a:lnTo>
                  <a:lnTo>
                    <a:pt x="0" y="10858"/>
                  </a:lnTo>
                  <a:lnTo>
                    <a:pt x="482" y="13931"/>
                  </a:lnTo>
                  <a:lnTo>
                    <a:pt x="3644" y="18033"/>
                  </a:lnTo>
                  <a:lnTo>
                    <a:pt x="6362" y="19062"/>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59" name="Google Shape;159;p1"/>
            <p:cNvSpPr/>
            <p:nvPr/>
          </p:nvSpPr>
          <p:spPr>
            <a:xfrm>
              <a:off x="3112395" y="5887287"/>
              <a:ext cx="20866" cy="21247"/>
            </a:xfrm>
            <a:custGeom>
              <a:rect b="b" l="l" r="r" t="t"/>
              <a:pathLst>
                <a:path extrusionOk="0" h="21247" w="20866">
                  <a:moveTo>
                    <a:pt x="1993" y="16408"/>
                  </a:moveTo>
                  <a:lnTo>
                    <a:pt x="3276" y="19900"/>
                  </a:lnTo>
                  <a:lnTo>
                    <a:pt x="7099" y="21247"/>
                  </a:lnTo>
                  <a:lnTo>
                    <a:pt x="13423" y="21247"/>
                  </a:lnTo>
                  <a:lnTo>
                    <a:pt x="17767" y="20091"/>
                  </a:lnTo>
                  <a:lnTo>
                    <a:pt x="20866" y="18592"/>
                  </a:lnTo>
                  <a:lnTo>
                    <a:pt x="17868" y="17449"/>
                  </a:lnTo>
                  <a:lnTo>
                    <a:pt x="15328" y="14960"/>
                  </a:lnTo>
                  <a:lnTo>
                    <a:pt x="14160" y="11760"/>
                  </a:lnTo>
                  <a:lnTo>
                    <a:pt x="13677" y="10439"/>
                  </a:lnTo>
                  <a:lnTo>
                    <a:pt x="13449" y="7670"/>
                  </a:lnTo>
                  <a:lnTo>
                    <a:pt x="13449" y="4851"/>
                  </a:lnTo>
                  <a:lnTo>
                    <a:pt x="14427" y="2082"/>
                  </a:lnTo>
                  <a:lnTo>
                    <a:pt x="14630" y="0"/>
                  </a:lnTo>
                  <a:lnTo>
                    <a:pt x="10680" y="596"/>
                  </a:lnTo>
                  <a:lnTo>
                    <a:pt x="5194" y="2590"/>
                  </a:lnTo>
                  <a:lnTo>
                    <a:pt x="0" y="10922"/>
                  </a:lnTo>
                  <a:lnTo>
                    <a:pt x="1993" y="16408"/>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0" name="Google Shape;160;p1"/>
            <p:cNvSpPr/>
            <p:nvPr/>
          </p:nvSpPr>
          <p:spPr>
            <a:xfrm>
              <a:off x="3128644" y="5884229"/>
              <a:ext cx="21031" cy="22339"/>
            </a:xfrm>
            <a:custGeom>
              <a:rect b="b" l="l" r="r" t="t"/>
              <a:pathLst>
                <a:path extrusionOk="0" h="22339" w="21031">
                  <a:moveTo>
                    <a:pt x="5003" y="3555"/>
                  </a:moveTo>
                  <a:lnTo>
                    <a:pt x="10426" y="6070"/>
                  </a:lnTo>
                  <a:lnTo>
                    <a:pt x="11849" y="9969"/>
                  </a:lnTo>
                  <a:lnTo>
                    <a:pt x="12204" y="11963"/>
                  </a:lnTo>
                  <a:lnTo>
                    <a:pt x="12204" y="15760"/>
                  </a:lnTo>
                  <a:lnTo>
                    <a:pt x="8534" y="19405"/>
                  </a:lnTo>
                  <a:lnTo>
                    <a:pt x="4622" y="21653"/>
                  </a:lnTo>
                  <a:lnTo>
                    <a:pt x="8242" y="22339"/>
                  </a:lnTo>
                  <a:lnTo>
                    <a:pt x="11366" y="21793"/>
                  </a:lnTo>
                  <a:lnTo>
                    <a:pt x="16852" y="19799"/>
                  </a:lnTo>
                  <a:lnTo>
                    <a:pt x="21031" y="12611"/>
                  </a:lnTo>
                  <a:lnTo>
                    <a:pt x="19037" y="7124"/>
                  </a:lnTo>
                  <a:lnTo>
                    <a:pt x="17462" y="2793"/>
                  </a:lnTo>
                  <a:lnTo>
                    <a:pt x="12204" y="0"/>
                  </a:lnTo>
                  <a:lnTo>
                    <a:pt x="7366" y="0"/>
                  </a:lnTo>
                  <a:lnTo>
                    <a:pt x="3657" y="622"/>
                  </a:lnTo>
                  <a:lnTo>
                    <a:pt x="0" y="3124"/>
                  </a:lnTo>
                  <a:lnTo>
                    <a:pt x="5003" y="3555"/>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1" name="Google Shape;161;p1"/>
            <p:cNvSpPr/>
            <p:nvPr/>
          </p:nvSpPr>
          <p:spPr>
            <a:xfrm>
              <a:off x="3125849" y="5887352"/>
              <a:ext cx="14998" cy="18529"/>
            </a:xfrm>
            <a:custGeom>
              <a:rect b="b" l="l" r="r" t="t"/>
              <a:pathLst>
                <a:path extrusionOk="0" h="18529" w="14998">
                  <a:moveTo>
                    <a:pt x="7416" y="18529"/>
                  </a:moveTo>
                  <a:lnTo>
                    <a:pt x="11328" y="16281"/>
                  </a:lnTo>
                  <a:lnTo>
                    <a:pt x="14998" y="12636"/>
                  </a:lnTo>
                  <a:lnTo>
                    <a:pt x="14998" y="8839"/>
                  </a:lnTo>
                  <a:lnTo>
                    <a:pt x="14643" y="6845"/>
                  </a:lnTo>
                  <a:lnTo>
                    <a:pt x="13220" y="2946"/>
                  </a:lnTo>
                  <a:lnTo>
                    <a:pt x="7797" y="431"/>
                  </a:lnTo>
                  <a:lnTo>
                    <a:pt x="2794" y="0"/>
                  </a:lnTo>
                  <a:lnTo>
                    <a:pt x="977" y="2019"/>
                  </a:lnTo>
                  <a:lnTo>
                    <a:pt x="0" y="4787"/>
                  </a:lnTo>
                  <a:lnTo>
                    <a:pt x="0" y="8978"/>
                  </a:lnTo>
                  <a:lnTo>
                    <a:pt x="711" y="11696"/>
                  </a:lnTo>
                  <a:lnTo>
                    <a:pt x="1879" y="14897"/>
                  </a:lnTo>
                  <a:lnTo>
                    <a:pt x="4419" y="17386"/>
                  </a:lnTo>
                  <a:lnTo>
                    <a:pt x="7416" y="18529"/>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2" name="Google Shape;162;p1"/>
            <p:cNvSpPr/>
            <p:nvPr/>
          </p:nvSpPr>
          <p:spPr>
            <a:xfrm>
              <a:off x="3178567" y="6056451"/>
              <a:ext cx="18745" cy="25171"/>
            </a:xfrm>
            <a:custGeom>
              <a:rect b="b" l="l" r="r" t="t"/>
              <a:pathLst>
                <a:path extrusionOk="0" h="25171" w="18745">
                  <a:moveTo>
                    <a:pt x="14554" y="19329"/>
                  </a:moveTo>
                  <a:lnTo>
                    <a:pt x="10579" y="17195"/>
                  </a:lnTo>
                  <a:lnTo>
                    <a:pt x="9093" y="13093"/>
                  </a:lnTo>
                  <a:lnTo>
                    <a:pt x="8496" y="9601"/>
                  </a:lnTo>
                  <a:lnTo>
                    <a:pt x="8496" y="6438"/>
                  </a:lnTo>
                  <a:lnTo>
                    <a:pt x="9867" y="3251"/>
                  </a:lnTo>
                  <a:lnTo>
                    <a:pt x="12141" y="1041"/>
                  </a:lnTo>
                  <a:lnTo>
                    <a:pt x="9601" y="0"/>
                  </a:lnTo>
                  <a:lnTo>
                    <a:pt x="6007" y="406"/>
                  </a:lnTo>
                  <a:lnTo>
                    <a:pt x="520" y="2400"/>
                  </a:lnTo>
                  <a:lnTo>
                    <a:pt x="0" y="10490"/>
                  </a:lnTo>
                  <a:lnTo>
                    <a:pt x="1993" y="15976"/>
                  </a:lnTo>
                  <a:lnTo>
                    <a:pt x="3695" y="20650"/>
                  </a:lnTo>
                  <a:lnTo>
                    <a:pt x="7861" y="25171"/>
                  </a:lnTo>
                  <a:lnTo>
                    <a:pt x="12445" y="25171"/>
                  </a:lnTo>
                  <a:lnTo>
                    <a:pt x="14046" y="25031"/>
                  </a:lnTo>
                  <a:lnTo>
                    <a:pt x="17335" y="23837"/>
                  </a:lnTo>
                  <a:lnTo>
                    <a:pt x="18745" y="19342"/>
                  </a:lnTo>
                  <a:lnTo>
                    <a:pt x="14554" y="19329"/>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3" name="Google Shape;163;p1"/>
            <p:cNvSpPr/>
            <p:nvPr/>
          </p:nvSpPr>
          <p:spPr>
            <a:xfrm>
              <a:off x="3190703" y="6054669"/>
              <a:ext cx="17691" cy="21094"/>
            </a:xfrm>
            <a:custGeom>
              <a:rect b="b" l="l" r="r" t="t"/>
              <a:pathLst>
                <a:path extrusionOk="0" h="21094" w="17691">
                  <a:moveTo>
                    <a:pt x="0" y="2832"/>
                  </a:moveTo>
                  <a:lnTo>
                    <a:pt x="3200" y="4521"/>
                  </a:lnTo>
                  <a:lnTo>
                    <a:pt x="5918" y="8051"/>
                  </a:lnTo>
                  <a:lnTo>
                    <a:pt x="7162" y="11455"/>
                  </a:lnTo>
                  <a:lnTo>
                    <a:pt x="8102" y="15011"/>
                  </a:lnTo>
                  <a:lnTo>
                    <a:pt x="8102" y="18326"/>
                  </a:lnTo>
                  <a:lnTo>
                    <a:pt x="7480" y="21094"/>
                  </a:lnTo>
                  <a:lnTo>
                    <a:pt x="10871" y="20421"/>
                  </a:lnTo>
                  <a:lnTo>
                    <a:pt x="16357" y="18427"/>
                  </a:lnTo>
                  <a:lnTo>
                    <a:pt x="17691" y="13538"/>
                  </a:lnTo>
                  <a:lnTo>
                    <a:pt x="15697" y="8051"/>
                  </a:lnTo>
                  <a:lnTo>
                    <a:pt x="14058" y="3543"/>
                  </a:lnTo>
                  <a:lnTo>
                    <a:pt x="10655" y="0"/>
                  </a:lnTo>
                  <a:lnTo>
                    <a:pt x="6451" y="0"/>
                  </a:lnTo>
                  <a:lnTo>
                    <a:pt x="3632" y="520"/>
                  </a:lnTo>
                  <a:lnTo>
                    <a:pt x="0" y="2832"/>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4" name="Google Shape;164;p1"/>
            <p:cNvSpPr/>
            <p:nvPr/>
          </p:nvSpPr>
          <p:spPr>
            <a:xfrm>
              <a:off x="3187060" y="6057492"/>
              <a:ext cx="11747" cy="18300"/>
            </a:xfrm>
            <a:custGeom>
              <a:rect b="b" l="l" r="r" t="t"/>
              <a:pathLst>
                <a:path extrusionOk="0" h="18300" w="11747">
                  <a:moveTo>
                    <a:pt x="10274" y="18300"/>
                  </a:moveTo>
                  <a:lnTo>
                    <a:pt x="11125" y="18275"/>
                  </a:lnTo>
                  <a:lnTo>
                    <a:pt x="11747" y="15494"/>
                  </a:lnTo>
                  <a:lnTo>
                    <a:pt x="11747" y="12192"/>
                  </a:lnTo>
                  <a:lnTo>
                    <a:pt x="10807" y="8636"/>
                  </a:lnTo>
                  <a:lnTo>
                    <a:pt x="9563" y="5219"/>
                  </a:lnTo>
                  <a:lnTo>
                    <a:pt x="6845" y="1701"/>
                  </a:lnTo>
                  <a:lnTo>
                    <a:pt x="3644" y="0"/>
                  </a:lnTo>
                  <a:lnTo>
                    <a:pt x="1371" y="2209"/>
                  </a:lnTo>
                  <a:lnTo>
                    <a:pt x="12" y="5397"/>
                  </a:lnTo>
                  <a:lnTo>
                    <a:pt x="0" y="8559"/>
                  </a:lnTo>
                  <a:lnTo>
                    <a:pt x="596" y="12052"/>
                  </a:lnTo>
                  <a:lnTo>
                    <a:pt x="2095" y="16154"/>
                  </a:lnTo>
                  <a:lnTo>
                    <a:pt x="6057" y="18288"/>
                  </a:lnTo>
                  <a:lnTo>
                    <a:pt x="10248" y="18300"/>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5" name="Google Shape;165;p1"/>
            <p:cNvSpPr/>
            <p:nvPr/>
          </p:nvSpPr>
          <p:spPr>
            <a:xfrm>
              <a:off x="3120195" y="6000784"/>
              <a:ext cx="18389" cy="25895"/>
            </a:xfrm>
            <a:custGeom>
              <a:rect b="b" l="l" r="r" t="t"/>
              <a:pathLst>
                <a:path extrusionOk="0" h="25895" w="18389">
                  <a:moveTo>
                    <a:pt x="9651" y="0"/>
                  </a:moveTo>
                  <a:lnTo>
                    <a:pt x="5537" y="380"/>
                  </a:lnTo>
                  <a:lnTo>
                    <a:pt x="63" y="2387"/>
                  </a:lnTo>
                  <a:lnTo>
                    <a:pt x="0" y="10261"/>
                  </a:lnTo>
                  <a:lnTo>
                    <a:pt x="1993" y="15747"/>
                  </a:lnTo>
                  <a:lnTo>
                    <a:pt x="3733" y="20523"/>
                  </a:lnTo>
                  <a:lnTo>
                    <a:pt x="7912" y="25895"/>
                  </a:lnTo>
                  <a:lnTo>
                    <a:pt x="13982" y="25780"/>
                  </a:lnTo>
                  <a:lnTo>
                    <a:pt x="16548" y="24841"/>
                  </a:lnTo>
                  <a:lnTo>
                    <a:pt x="18389" y="21704"/>
                  </a:lnTo>
                  <a:lnTo>
                    <a:pt x="15265" y="19723"/>
                  </a:lnTo>
                  <a:lnTo>
                    <a:pt x="12687" y="15608"/>
                  </a:lnTo>
                  <a:lnTo>
                    <a:pt x="11404" y="12077"/>
                  </a:lnTo>
                  <a:lnTo>
                    <a:pt x="10502" y="8991"/>
                  </a:lnTo>
                  <a:lnTo>
                    <a:pt x="10502" y="5524"/>
                  </a:lnTo>
                  <a:lnTo>
                    <a:pt x="13080" y="2438"/>
                  </a:lnTo>
                  <a:lnTo>
                    <a:pt x="9651" y="0"/>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6" name="Google Shape;166;p1"/>
            <p:cNvSpPr/>
            <p:nvPr/>
          </p:nvSpPr>
          <p:spPr>
            <a:xfrm>
              <a:off x="3134076" y="6000462"/>
              <a:ext cx="20307" cy="23215"/>
            </a:xfrm>
            <a:custGeom>
              <a:rect b="b" l="l" r="r" t="t"/>
              <a:pathLst>
                <a:path extrusionOk="0" h="23215" w="20307">
                  <a:moveTo>
                    <a:pt x="5283" y="14985"/>
                  </a:moveTo>
                  <a:lnTo>
                    <a:pt x="5283" y="19062"/>
                  </a:lnTo>
                  <a:lnTo>
                    <a:pt x="4508" y="22034"/>
                  </a:lnTo>
                  <a:lnTo>
                    <a:pt x="8178" y="23215"/>
                  </a:lnTo>
                  <a:lnTo>
                    <a:pt x="10071" y="22872"/>
                  </a:lnTo>
                  <a:lnTo>
                    <a:pt x="15557" y="20878"/>
                  </a:lnTo>
                  <a:lnTo>
                    <a:pt x="20307" y="10312"/>
                  </a:lnTo>
                  <a:lnTo>
                    <a:pt x="18313" y="4825"/>
                  </a:lnTo>
                  <a:lnTo>
                    <a:pt x="17043" y="1333"/>
                  </a:lnTo>
                  <a:lnTo>
                    <a:pt x="13081" y="0"/>
                  </a:lnTo>
                  <a:lnTo>
                    <a:pt x="8940" y="0"/>
                  </a:lnTo>
                  <a:lnTo>
                    <a:pt x="4165" y="431"/>
                  </a:lnTo>
                  <a:lnTo>
                    <a:pt x="0" y="2146"/>
                  </a:lnTo>
                  <a:lnTo>
                    <a:pt x="1308" y="4711"/>
                  </a:lnTo>
                  <a:lnTo>
                    <a:pt x="2997" y="7581"/>
                  </a:lnTo>
                  <a:lnTo>
                    <a:pt x="3987" y="10286"/>
                  </a:lnTo>
                  <a:lnTo>
                    <a:pt x="5283" y="14985"/>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7" name="Google Shape;167;p1"/>
            <p:cNvSpPr/>
            <p:nvPr/>
          </p:nvSpPr>
          <p:spPr>
            <a:xfrm>
              <a:off x="3130693" y="6003224"/>
              <a:ext cx="8661" cy="19265"/>
            </a:xfrm>
            <a:custGeom>
              <a:rect b="b" l="l" r="r" t="t"/>
              <a:pathLst>
                <a:path extrusionOk="0" h="19265" w="8661">
                  <a:moveTo>
                    <a:pt x="7886" y="19265"/>
                  </a:moveTo>
                  <a:lnTo>
                    <a:pt x="8661" y="16294"/>
                  </a:lnTo>
                  <a:lnTo>
                    <a:pt x="8661" y="12230"/>
                  </a:lnTo>
                  <a:lnTo>
                    <a:pt x="8153" y="9677"/>
                  </a:lnTo>
                  <a:lnTo>
                    <a:pt x="7365" y="7531"/>
                  </a:lnTo>
                  <a:lnTo>
                    <a:pt x="6388" y="4813"/>
                  </a:lnTo>
                  <a:lnTo>
                    <a:pt x="4698" y="1955"/>
                  </a:lnTo>
                  <a:lnTo>
                    <a:pt x="2578" y="0"/>
                  </a:lnTo>
                  <a:lnTo>
                    <a:pt x="0" y="3086"/>
                  </a:lnTo>
                  <a:lnTo>
                    <a:pt x="12" y="6553"/>
                  </a:lnTo>
                  <a:lnTo>
                    <a:pt x="901" y="9639"/>
                  </a:lnTo>
                  <a:lnTo>
                    <a:pt x="2197" y="13169"/>
                  </a:lnTo>
                  <a:lnTo>
                    <a:pt x="4762" y="17284"/>
                  </a:lnTo>
                  <a:lnTo>
                    <a:pt x="7886" y="19265"/>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8" name="Google Shape;168;p1"/>
            <p:cNvSpPr/>
            <p:nvPr/>
          </p:nvSpPr>
          <p:spPr>
            <a:xfrm>
              <a:off x="3106140" y="5976449"/>
              <a:ext cx="9474" cy="13068"/>
            </a:xfrm>
            <a:custGeom>
              <a:rect b="b" l="l" r="r" t="t"/>
              <a:pathLst>
                <a:path extrusionOk="0" h="13068" w="9474">
                  <a:moveTo>
                    <a:pt x="5994" y="13068"/>
                  </a:moveTo>
                  <a:lnTo>
                    <a:pt x="6553" y="13068"/>
                  </a:lnTo>
                  <a:lnTo>
                    <a:pt x="9474" y="11747"/>
                  </a:lnTo>
                  <a:lnTo>
                    <a:pt x="5587" y="10083"/>
                  </a:lnTo>
                  <a:lnTo>
                    <a:pt x="4610" y="7391"/>
                  </a:lnTo>
                  <a:lnTo>
                    <a:pt x="4076" y="5422"/>
                  </a:lnTo>
                  <a:lnTo>
                    <a:pt x="4076" y="2857"/>
                  </a:lnTo>
                  <a:lnTo>
                    <a:pt x="3200" y="0"/>
                  </a:lnTo>
                  <a:lnTo>
                    <a:pt x="0" y="1168"/>
                  </a:lnTo>
                  <a:lnTo>
                    <a:pt x="444" y="5689"/>
                  </a:lnTo>
                  <a:lnTo>
                    <a:pt x="1612" y="8890"/>
                  </a:lnTo>
                  <a:lnTo>
                    <a:pt x="2527" y="11417"/>
                  </a:lnTo>
                  <a:lnTo>
                    <a:pt x="5994" y="13068"/>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9" name="Google Shape;169;p1"/>
            <p:cNvSpPr/>
            <p:nvPr/>
          </p:nvSpPr>
          <p:spPr>
            <a:xfrm>
              <a:off x="3113177" y="5971001"/>
              <a:ext cx="22605" cy="17322"/>
            </a:xfrm>
            <a:custGeom>
              <a:rect b="b" l="l" r="r" t="t"/>
              <a:pathLst>
                <a:path extrusionOk="0" h="17322" w="22606">
                  <a:moveTo>
                    <a:pt x="596" y="6362"/>
                  </a:moveTo>
                  <a:lnTo>
                    <a:pt x="2120" y="8966"/>
                  </a:lnTo>
                  <a:lnTo>
                    <a:pt x="2959" y="11290"/>
                  </a:lnTo>
                  <a:lnTo>
                    <a:pt x="3619" y="14414"/>
                  </a:lnTo>
                  <a:lnTo>
                    <a:pt x="3949" y="17322"/>
                  </a:lnTo>
                  <a:lnTo>
                    <a:pt x="5842" y="17322"/>
                  </a:lnTo>
                  <a:lnTo>
                    <a:pt x="10147" y="16002"/>
                  </a:lnTo>
                  <a:lnTo>
                    <a:pt x="15621" y="14008"/>
                  </a:lnTo>
                  <a:lnTo>
                    <a:pt x="22606" y="9944"/>
                  </a:lnTo>
                  <a:lnTo>
                    <a:pt x="20612" y="4457"/>
                  </a:lnTo>
                  <a:lnTo>
                    <a:pt x="19418" y="1193"/>
                  </a:lnTo>
                  <a:lnTo>
                    <a:pt x="15976" y="0"/>
                  </a:lnTo>
                  <a:lnTo>
                    <a:pt x="9690" y="0"/>
                  </a:lnTo>
                  <a:lnTo>
                    <a:pt x="7023" y="546"/>
                  </a:lnTo>
                  <a:lnTo>
                    <a:pt x="4800" y="1346"/>
                  </a:lnTo>
                  <a:lnTo>
                    <a:pt x="2197" y="2298"/>
                  </a:lnTo>
                  <a:lnTo>
                    <a:pt x="0" y="3721"/>
                  </a:lnTo>
                  <a:lnTo>
                    <a:pt x="596" y="6362"/>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0" name="Google Shape;170;p1"/>
            <p:cNvSpPr/>
            <p:nvPr/>
          </p:nvSpPr>
          <p:spPr>
            <a:xfrm>
              <a:off x="3110220" y="5977366"/>
              <a:ext cx="6565" cy="10833"/>
            </a:xfrm>
            <a:custGeom>
              <a:rect b="b" l="l" r="r" t="t"/>
              <a:pathLst>
                <a:path extrusionOk="0" h="10833" w="6565">
                  <a:moveTo>
                    <a:pt x="5397" y="10833"/>
                  </a:moveTo>
                  <a:lnTo>
                    <a:pt x="6565" y="9156"/>
                  </a:lnTo>
                  <a:lnTo>
                    <a:pt x="6324" y="6057"/>
                  </a:lnTo>
                  <a:lnTo>
                    <a:pt x="5067" y="2603"/>
                  </a:lnTo>
                  <a:lnTo>
                    <a:pt x="3555" y="0"/>
                  </a:lnTo>
                  <a:lnTo>
                    <a:pt x="584" y="457"/>
                  </a:lnTo>
                  <a:lnTo>
                    <a:pt x="0" y="3606"/>
                  </a:lnTo>
                  <a:lnTo>
                    <a:pt x="533" y="6476"/>
                  </a:lnTo>
                  <a:lnTo>
                    <a:pt x="1511" y="9169"/>
                  </a:lnTo>
                  <a:lnTo>
                    <a:pt x="5397" y="10833"/>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1" name="Google Shape;171;p1"/>
            <p:cNvSpPr/>
            <p:nvPr/>
          </p:nvSpPr>
          <p:spPr>
            <a:xfrm>
              <a:off x="3373282" y="6030249"/>
              <a:ext cx="13538" cy="12788"/>
            </a:xfrm>
            <a:custGeom>
              <a:rect b="b" l="l" r="r" t="t"/>
              <a:pathLst>
                <a:path extrusionOk="0" h="12788" w="13538">
                  <a:moveTo>
                    <a:pt x="5803" y="12788"/>
                  </a:moveTo>
                  <a:lnTo>
                    <a:pt x="9169" y="12153"/>
                  </a:lnTo>
                  <a:lnTo>
                    <a:pt x="12369" y="10985"/>
                  </a:lnTo>
                  <a:lnTo>
                    <a:pt x="13538" y="8991"/>
                  </a:lnTo>
                  <a:lnTo>
                    <a:pt x="12369" y="5791"/>
                  </a:lnTo>
                  <a:lnTo>
                    <a:pt x="11366" y="3022"/>
                  </a:lnTo>
                  <a:lnTo>
                    <a:pt x="8839" y="0"/>
                  </a:lnTo>
                  <a:lnTo>
                    <a:pt x="6095" y="0"/>
                  </a:lnTo>
                  <a:lnTo>
                    <a:pt x="4825" y="228"/>
                  </a:lnTo>
                  <a:lnTo>
                    <a:pt x="1638" y="1396"/>
                  </a:lnTo>
                  <a:lnTo>
                    <a:pt x="0" y="6680"/>
                  </a:lnTo>
                  <a:lnTo>
                    <a:pt x="1168" y="9867"/>
                  </a:lnTo>
                  <a:lnTo>
                    <a:pt x="1917" y="11963"/>
                  </a:lnTo>
                  <a:lnTo>
                    <a:pt x="5803" y="12788"/>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2" name="Google Shape;172;p1"/>
            <p:cNvSpPr/>
            <p:nvPr/>
          </p:nvSpPr>
          <p:spPr>
            <a:xfrm>
              <a:off x="3411251" y="6021215"/>
              <a:ext cx="7950" cy="7543"/>
            </a:xfrm>
            <a:custGeom>
              <a:rect b="b" l="l" r="r" t="t"/>
              <a:pathLst>
                <a:path extrusionOk="0" h="7543" w="7950">
                  <a:moveTo>
                    <a:pt x="2781" y="7543"/>
                  </a:moveTo>
                  <a:lnTo>
                    <a:pt x="3975" y="7404"/>
                  </a:lnTo>
                  <a:lnTo>
                    <a:pt x="6794" y="6388"/>
                  </a:lnTo>
                  <a:lnTo>
                    <a:pt x="7950" y="2616"/>
                  </a:lnTo>
                  <a:lnTo>
                    <a:pt x="5486" y="0"/>
                  </a:lnTo>
                  <a:lnTo>
                    <a:pt x="2628" y="76"/>
                  </a:lnTo>
                  <a:lnTo>
                    <a:pt x="0" y="1041"/>
                  </a:lnTo>
                  <a:lnTo>
                    <a:pt x="114" y="5473"/>
                  </a:lnTo>
                  <a:lnTo>
                    <a:pt x="2781" y="7543"/>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3" name="Google Shape;173;p1"/>
            <p:cNvSpPr/>
            <p:nvPr/>
          </p:nvSpPr>
          <p:spPr>
            <a:xfrm>
              <a:off x="3430671" y="5971405"/>
              <a:ext cx="13830" cy="12039"/>
            </a:xfrm>
            <a:custGeom>
              <a:rect b="b" l="l" r="r" t="t"/>
              <a:pathLst>
                <a:path extrusionOk="0" h="12039" w="13830">
                  <a:moveTo>
                    <a:pt x="4584" y="12039"/>
                  </a:moveTo>
                  <a:lnTo>
                    <a:pt x="7556" y="11391"/>
                  </a:lnTo>
                  <a:lnTo>
                    <a:pt x="10744" y="10223"/>
                  </a:lnTo>
                  <a:lnTo>
                    <a:pt x="13830" y="8166"/>
                  </a:lnTo>
                  <a:lnTo>
                    <a:pt x="12674" y="4978"/>
                  </a:lnTo>
                  <a:lnTo>
                    <a:pt x="11696" y="2298"/>
                  </a:lnTo>
                  <a:lnTo>
                    <a:pt x="8178" y="0"/>
                  </a:lnTo>
                  <a:lnTo>
                    <a:pt x="5181" y="0"/>
                  </a:lnTo>
                  <a:lnTo>
                    <a:pt x="3505" y="279"/>
                  </a:lnTo>
                  <a:lnTo>
                    <a:pt x="317" y="1435"/>
                  </a:lnTo>
                  <a:lnTo>
                    <a:pt x="0" y="5968"/>
                  </a:lnTo>
                  <a:lnTo>
                    <a:pt x="1155" y="9169"/>
                  </a:lnTo>
                  <a:lnTo>
                    <a:pt x="1904" y="11226"/>
                  </a:lnTo>
                  <a:lnTo>
                    <a:pt x="4584" y="12039"/>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4" name="Google Shape;174;p1"/>
            <p:cNvSpPr/>
            <p:nvPr/>
          </p:nvSpPr>
          <p:spPr>
            <a:xfrm>
              <a:off x="3465890" y="5961844"/>
              <a:ext cx="10731" cy="8813"/>
            </a:xfrm>
            <a:custGeom>
              <a:rect b="b" l="l" r="r" t="t"/>
              <a:pathLst>
                <a:path extrusionOk="0" h="8813" w="10731">
                  <a:moveTo>
                    <a:pt x="4851" y="8813"/>
                  </a:moveTo>
                  <a:lnTo>
                    <a:pt x="5892" y="8724"/>
                  </a:lnTo>
                  <a:lnTo>
                    <a:pt x="8521" y="7772"/>
                  </a:lnTo>
                  <a:lnTo>
                    <a:pt x="10731" y="5003"/>
                  </a:lnTo>
                  <a:lnTo>
                    <a:pt x="9956" y="2870"/>
                  </a:lnTo>
                  <a:lnTo>
                    <a:pt x="6858" y="0"/>
                  </a:lnTo>
                  <a:lnTo>
                    <a:pt x="3784" y="76"/>
                  </a:lnTo>
                  <a:lnTo>
                    <a:pt x="1219" y="1003"/>
                  </a:lnTo>
                  <a:lnTo>
                    <a:pt x="0" y="4076"/>
                  </a:lnTo>
                  <a:lnTo>
                    <a:pt x="1384" y="7848"/>
                  </a:lnTo>
                  <a:lnTo>
                    <a:pt x="4851" y="8813"/>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5" name="Google Shape;175;p1"/>
            <p:cNvSpPr/>
            <p:nvPr/>
          </p:nvSpPr>
          <p:spPr>
            <a:xfrm>
              <a:off x="3502470" y="5951513"/>
              <a:ext cx="5257" cy="5308"/>
            </a:xfrm>
            <a:custGeom>
              <a:rect b="b" l="l" r="r" t="t"/>
              <a:pathLst>
                <a:path extrusionOk="0" h="5308" w="5257">
                  <a:moveTo>
                    <a:pt x="2730" y="5308"/>
                  </a:moveTo>
                  <a:lnTo>
                    <a:pt x="5257" y="2819"/>
                  </a:lnTo>
                  <a:lnTo>
                    <a:pt x="3289" y="0"/>
                  </a:lnTo>
                  <a:lnTo>
                    <a:pt x="368" y="533"/>
                  </a:lnTo>
                  <a:lnTo>
                    <a:pt x="0" y="4508"/>
                  </a:lnTo>
                  <a:lnTo>
                    <a:pt x="2730" y="5308"/>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6" name="Google Shape;176;p1"/>
            <p:cNvSpPr/>
            <p:nvPr/>
          </p:nvSpPr>
          <p:spPr>
            <a:xfrm>
              <a:off x="3322032" y="5930713"/>
              <a:ext cx="20713" cy="18923"/>
            </a:xfrm>
            <a:custGeom>
              <a:rect b="b" l="l" r="r" t="t"/>
              <a:pathLst>
                <a:path extrusionOk="0" h="18923" w="20713">
                  <a:moveTo>
                    <a:pt x="1993" y="12420"/>
                  </a:moveTo>
                  <a:lnTo>
                    <a:pt x="3505" y="16586"/>
                  </a:lnTo>
                  <a:lnTo>
                    <a:pt x="7683" y="18922"/>
                  </a:lnTo>
                  <a:lnTo>
                    <a:pt x="13360" y="18922"/>
                  </a:lnTo>
                  <a:lnTo>
                    <a:pt x="16052" y="18211"/>
                  </a:lnTo>
                  <a:lnTo>
                    <a:pt x="19164" y="17081"/>
                  </a:lnTo>
                  <a:lnTo>
                    <a:pt x="20485" y="15049"/>
                  </a:lnTo>
                  <a:lnTo>
                    <a:pt x="20713" y="12509"/>
                  </a:lnTo>
                  <a:lnTo>
                    <a:pt x="17830" y="11912"/>
                  </a:lnTo>
                  <a:lnTo>
                    <a:pt x="14719" y="9918"/>
                  </a:lnTo>
                  <a:lnTo>
                    <a:pt x="13728" y="7226"/>
                  </a:lnTo>
                  <a:lnTo>
                    <a:pt x="13652" y="4368"/>
                  </a:lnTo>
                  <a:lnTo>
                    <a:pt x="15405" y="266"/>
                  </a:lnTo>
                  <a:lnTo>
                    <a:pt x="12382" y="0"/>
                  </a:lnTo>
                  <a:lnTo>
                    <a:pt x="9702" y="787"/>
                  </a:lnTo>
                  <a:lnTo>
                    <a:pt x="4229" y="2781"/>
                  </a:lnTo>
                  <a:lnTo>
                    <a:pt x="0" y="6934"/>
                  </a:lnTo>
                  <a:lnTo>
                    <a:pt x="1993" y="12420"/>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7" name="Google Shape;177;p1"/>
            <p:cNvSpPr/>
            <p:nvPr/>
          </p:nvSpPr>
          <p:spPr>
            <a:xfrm>
              <a:off x="3338229" y="5929034"/>
              <a:ext cx="14300" cy="14389"/>
            </a:xfrm>
            <a:custGeom>
              <a:rect b="b" l="l" r="r" t="t"/>
              <a:pathLst>
                <a:path extrusionOk="0" h="14389" w="14300">
                  <a:moveTo>
                    <a:pt x="2908" y="419"/>
                  </a:moveTo>
                  <a:lnTo>
                    <a:pt x="0" y="2451"/>
                  </a:lnTo>
                  <a:lnTo>
                    <a:pt x="2451" y="5092"/>
                  </a:lnTo>
                  <a:lnTo>
                    <a:pt x="3403" y="7683"/>
                  </a:lnTo>
                  <a:lnTo>
                    <a:pt x="4559" y="11607"/>
                  </a:lnTo>
                  <a:lnTo>
                    <a:pt x="6273" y="14389"/>
                  </a:lnTo>
                  <a:lnTo>
                    <a:pt x="7899" y="14135"/>
                  </a:lnTo>
                  <a:lnTo>
                    <a:pt x="11087" y="12966"/>
                  </a:lnTo>
                  <a:lnTo>
                    <a:pt x="14300" y="6934"/>
                  </a:lnTo>
                  <a:lnTo>
                    <a:pt x="13144" y="3746"/>
                  </a:lnTo>
                  <a:lnTo>
                    <a:pt x="12268" y="1320"/>
                  </a:lnTo>
                  <a:lnTo>
                    <a:pt x="8686" y="0"/>
                  </a:lnTo>
                  <a:lnTo>
                    <a:pt x="5613" y="0"/>
                  </a:lnTo>
                  <a:lnTo>
                    <a:pt x="2908" y="419"/>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8" name="Google Shape;178;p1"/>
            <p:cNvSpPr/>
            <p:nvPr/>
          </p:nvSpPr>
          <p:spPr>
            <a:xfrm>
              <a:off x="3335689" y="5931490"/>
              <a:ext cx="7099" cy="11734"/>
            </a:xfrm>
            <a:custGeom>
              <a:rect b="b" l="l" r="r" t="t"/>
              <a:pathLst>
                <a:path extrusionOk="0" h="11734" w="7099">
                  <a:moveTo>
                    <a:pt x="7061" y="11734"/>
                  </a:moveTo>
                  <a:lnTo>
                    <a:pt x="7099" y="9144"/>
                  </a:lnTo>
                  <a:lnTo>
                    <a:pt x="5943" y="5232"/>
                  </a:lnTo>
                  <a:lnTo>
                    <a:pt x="4991" y="2641"/>
                  </a:lnTo>
                  <a:lnTo>
                    <a:pt x="2540" y="0"/>
                  </a:lnTo>
                  <a:lnTo>
                    <a:pt x="0" y="3594"/>
                  </a:lnTo>
                  <a:lnTo>
                    <a:pt x="76" y="6438"/>
                  </a:lnTo>
                  <a:lnTo>
                    <a:pt x="1066" y="9144"/>
                  </a:lnTo>
                  <a:lnTo>
                    <a:pt x="4178" y="11137"/>
                  </a:lnTo>
                  <a:lnTo>
                    <a:pt x="7061" y="11734"/>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9" name="Google Shape;179;p1"/>
            <p:cNvSpPr/>
            <p:nvPr/>
          </p:nvSpPr>
          <p:spPr>
            <a:xfrm>
              <a:off x="3372527" y="5920253"/>
              <a:ext cx="8877" cy="8204"/>
            </a:xfrm>
            <a:custGeom>
              <a:rect b="b" l="l" r="r" t="t"/>
              <a:pathLst>
                <a:path extrusionOk="0" h="8204" w="8877">
                  <a:moveTo>
                    <a:pt x="5714" y="8204"/>
                  </a:moveTo>
                  <a:lnTo>
                    <a:pt x="6070" y="8204"/>
                  </a:lnTo>
                  <a:lnTo>
                    <a:pt x="8877" y="7251"/>
                  </a:lnTo>
                  <a:lnTo>
                    <a:pt x="8483" y="4318"/>
                  </a:lnTo>
                  <a:lnTo>
                    <a:pt x="6578" y="0"/>
                  </a:lnTo>
                  <a:lnTo>
                    <a:pt x="3949" y="355"/>
                  </a:lnTo>
                  <a:lnTo>
                    <a:pt x="0" y="2565"/>
                  </a:lnTo>
                  <a:lnTo>
                    <a:pt x="1435" y="6515"/>
                  </a:lnTo>
                  <a:lnTo>
                    <a:pt x="5714" y="8204"/>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80" name="Google Shape;180;p1"/>
            <p:cNvSpPr/>
            <p:nvPr/>
          </p:nvSpPr>
          <p:spPr>
            <a:xfrm>
              <a:off x="3409486" y="5908422"/>
              <a:ext cx="4940" cy="4330"/>
            </a:xfrm>
            <a:custGeom>
              <a:rect b="b" l="l" r="r" t="t"/>
              <a:pathLst>
                <a:path extrusionOk="0" h="4330" w="4940">
                  <a:moveTo>
                    <a:pt x="1397" y="4330"/>
                  </a:moveTo>
                  <a:lnTo>
                    <a:pt x="2184" y="4241"/>
                  </a:lnTo>
                  <a:lnTo>
                    <a:pt x="4940" y="2781"/>
                  </a:lnTo>
                  <a:lnTo>
                    <a:pt x="2946" y="0"/>
                  </a:lnTo>
                  <a:lnTo>
                    <a:pt x="0" y="546"/>
                  </a:lnTo>
                  <a:lnTo>
                    <a:pt x="1397" y="4330"/>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81" name="Google Shape;181;p1"/>
            <p:cNvSpPr/>
            <p:nvPr/>
          </p:nvSpPr>
          <p:spPr>
            <a:xfrm>
              <a:off x="3424955" y="5858069"/>
              <a:ext cx="16078" cy="13614"/>
            </a:xfrm>
            <a:custGeom>
              <a:rect b="b" l="l" r="r" t="t"/>
              <a:pathLst>
                <a:path extrusionOk="0" h="13614" w="16078">
                  <a:moveTo>
                    <a:pt x="8788" y="13614"/>
                  </a:moveTo>
                  <a:lnTo>
                    <a:pt x="10922" y="13271"/>
                  </a:lnTo>
                  <a:lnTo>
                    <a:pt x="14122" y="12103"/>
                  </a:lnTo>
                  <a:lnTo>
                    <a:pt x="16078" y="7505"/>
                  </a:lnTo>
                  <a:lnTo>
                    <a:pt x="14922" y="4305"/>
                  </a:lnTo>
                  <a:lnTo>
                    <a:pt x="13995" y="1752"/>
                  </a:lnTo>
                  <a:lnTo>
                    <a:pt x="11010" y="0"/>
                  </a:lnTo>
                  <a:lnTo>
                    <a:pt x="8229" y="0"/>
                  </a:lnTo>
                  <a:lnTo>
                    <a:pt x="6210" y="342"/>
                  </a:lnTo>
                  <a:lnTo>
                    <a:pt x="3022" y="1498"/>
                  </a:lnTo>
                  <a:lnTo>
                    <a:pt x="0" y="6121"/>
                  </a:lnTo>
                  <a:lnTo>
                    <a:pt x="1168" y="9309"/>
                  </a:lnTo>
                  <a:lnTo>
                    <a:pt x="2095" y="11874"/>
                  </a:lnTo>
                  <a:lnTo>
                    <a:pt x="5740" y="13614"/>
                  </a:lnTo>
                  <a:lnTo>
                    <a:pt x="8788" y="13614"/>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82" name="Google Shape;182;p1"/>
            <p:cNvSpPr/>
            <p:nvPr/>
          </p:nvSpPr>
          <p:spPr>
            <a:xfrm>
              <a:off x="3449225" y="5813437"/>
              <a:ext cx="11785" cy="10858"/>
            </a:xfrm>
            <a:custGeom>
              <a:rect b="b" l="l" r="r" t="t"/>
              <a:pathLst>
                <a:path extrusionOk="0" h="10858" w="11785">
                  <a:moveTo>
                    <a:pt x="6032" y="10858"/>
                  </a:moveTo>
                  <a:lnTo>
                    <a:pt x="7683" y="10541"/>
                  </a:lnTo>
                  <a:lnTo>
                    <a:pt x="10883" y="9385"/>
                  </a:lnTo>
                  <a:lnTo>
                    <a:pt x="11785" y="6019"/>
                  </a:lnTo>
                  <a:lnTo>
                    <a:pt x="10629" y="2819"/>
                  </a:lnTo>
                  <a:lnTo>
                    <a:pt x="9893" y="787"/>
                  </a:lnTo>
                  <a:lnTo>
                    <a:pt x="7150" y="0"/>
                  </a:lnTo>
                  <a:lnTo>
                    <a:pt x="4089" y="673"/>
                  </a:lnTo>
                  <a:lnTo>
                    <a:pt x="888" y="1828"/>
                  </a:lnTo>
                  <a:lnTo>
                    <a:pt x="0" y="3073"/>
                  </a:lnTo>
                  <a:lnTo>
                    <a:pt x="1155" y="6273"/>
                  </a:lnTo>
                  <a:lnTo>
                    <a:pt x="2108" y="8877"/>
                  </a:lnTo>
                  <a:lnTo>
                    <a:pt x="6032" y="10858"/>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83" name="Google Shape;183;p1"/>
            <p:cNvSpPr/>
            <p:nvPr/>
          </p:nvSpPr>
          <p:spPr>
            <a:xfrm>
              <a:off x="3368801" y="5802913"/>
              <a:ext cx="13411" cy="11620"/>
            </a:xfrm>
            <a:custGeom>
              <a:rect b="b" l="l" r="r" t="t"/>
              <a:pathLst>
                <a:path extrusionOk="0" h="11620" w="13411">
                  <a:moveTo>
                    <a:pt x="5359" y="11620"/>
                  </a:moveTo>
                  <a:lnTo>
                    <a:pt x="7645" y="11163"/>
                  </a:lnTo>
                  <a:lnTo>
                    <a:pt x="10833" y="10007"/>
                  </a:lnTo>
                  <a:lnTo>
                    <a:pt x="13411" y="7213"/>
                  </a:lnTo>
                  <a:lnTo>
                    <a:pt x="12242" y="4013"/>
                  </a:lnTo>
                  <a:lnTo>
                    <a:pt x="11341" y="1523"/>
                  </a:lnTo>
                  <a:lnTo>
                    <a:pt x="8597" y="0"/>
                  </a:lnTo>
                  <a:lnTo>
                    <a:pt x="5918" y="0"/>
                  </a:lnTo>
                  <a:lnTo>
                    <a:pt x="3708" y="368"/>
                  </a:lnTo>
                  <a:lnTo>
                    <a:pt x="520" y="1536"/>
                  </a:lnTo>
                  <a:lnTo>
                    <a:pt x="0" y="4851"/>
                  </a:lnTo>
                  <a:lnTo>
                    <a:pt x="1168" y="8051"/>
                  </a:lnTo>
                  <a:lnTo>
                    <a:pt x="2031" y="10413"/>
                  </a:lnTo>
                  <a:lnTo>
                    <a:pt x="5359" y="11620"/>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84" name="Google Shape;184;p1"/>
            <p:cNvSpPr/>
            <p:nvPr/>
          </p:nvSpPr>
          <p:spPr>
            <a:xfrm>
              <a:off x="3403243" y="5792708"/>
              <a:ext cx="9194" cy="7797"/>
            </a:xfrm>
            <a:custGeom>
              <a:rect b="b" l="l" r="r" t="t"/>
              <a:pathLst>
                <a:path extrusionOk="0" h="7797" w="9194">
                  <a:moveTo>
                    <a:pt x="3924" y="7797"/>
                  </a:moveTo>
                  <a:lnTo>
                    <a:pt x="6629" y="7289"/>
                  </a:lnTo>
                  <a:lnTo>
                    <a:pt x="9194" y="5372"/>
                  </a:lnTo>
                  <a:lnTo>
                    <a:pt x="7772" y="1473"/>
                  </a:lnTo>
                  <a:lnTo>
                    <a:pt x="4749" y="0"/>
                  </a:lnTo>
                  <a:lnTo>
                    <a:pt x="1917" y="965"/>
                  </a:lnTo>
                  <a:lnTo>
                    <a:pt x="0" y="3886"/>
                  </a:lnTo>
                  <a:lnTo>
                    <a:pt x="1244" y="7315"/>
                  </a:lnTo>
                  <a:lnTo>
                    <a:pt x="3924" y="7797"/>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85" name="Google Shape;185;p1"/>
            <p:cNvSpPr/>
            <p:nvPr/>
          </p:nvSpPr>
          <p:spPr>
            <a:xfrm>
              <a:off x="3319217" y="5779753"/>
              <a:ext cx="16256" cy="14058"/>
            </a:xfrm>
            <a:custGeom>
              <a:rect b="b" l="l" r="r" t="t"/>
              <a:pathLst>
                <a:path extrusionOk="0" h="14058" w="16256">
                  <a:moveTo>
                    <a:pt x="8534" y="14058"/>
                  </a:moveTo>
                  <a:lnTo>
                    <a:pt x="11341" y="13614"/>
                  </a:lnTo>
                  <a:lnTo>
                    <a:pt x="14541" y="12458"/>
                  </a:lnTo>
                  <a:lnTo>
                    <a:pt x="16255" y="8534"/>
                  </a:lnTo>
                  <a:lnTo>
                    <a:pt x="15100" y="5333"/>
                  </a:lnTo>
                  <a:lnTo>
                    <a:pt x="14109" y="2616"/>
                  </a:lnTo>
                  <a:lnTo>
                    <a:pt x="10871" y="0"/>
                  </a:lnTo>
                  <a:lnTo>
                    <a:pt x="7962" y="0"/>
                  </a:lnTo>
                  <a:lnTo>
                    <a:pt x="6476" y="253"/>
                  </a:lnTo>
                  <a:lnTo>
                    <a:pt x="3289" y="1422"/>
                  </a:lnTo>
                  <a:lnTo>
                    <a:pt x="0" y="7213"/>
                  </a:lnTo>
                  <a:lnTo>
                    <a:pt x="1168" y="10413"/>
                  </a:lnTo>
                  <a:lnTo>
                    <a:pt x="2031" y="12801"/>
                  </a:lnTo>
                  <a:lnTo>
                    <a:pt x="5499" y="14058"/>
                  </a:lnTo>
                  <a:lnTo>
                    <a:pt x="8534" y="14058"/>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86" name="Google Shape;186;p1"/>
            <p:cNvSpPr/>
            <p:nvPr/>
          </p:nvSpPr>
          <p:spPr>
            <a:xfrm>
              <a:off x="3356652" y="5769554"/>
              <a:ext cx="11125" cy="10566"/>
            </a:xfrm>
            <a:custGeom>
              <a:rect b="b" l="l" r="r" t="t"/>
              <a:pathLst>
                <a:path extrusionOk="0" h="10566" w="11125">
                  <a:moveTo>
                    <a:pt x="6388" y="10566"/>
                  </a:moveTo>
                  <a:lnTo>
                    <a:pt x="6819" y="10566"/>
                  </a:lnTo>
                  <a:lnTo>
                    <a:pt x="9715" y="9601"/>
                  </a:lnTo>
                  <a:lnTo>
                    <a:pt x="11125" y="5943"/>
                  </a:lnTo>
                  <a:lnTo>
                    <a:pt x="9664" y="1968"/>
                  </a:lnTo>
                  <a:lnTo>
                    <a:pt x="6921" y="0"/>
                  </a:lnTo>
                  <a:lnTo>
                    <a:pt x="4470" y="0"/>
                  </a:lnTo>
                  <a:lnTo>
                    <a:pt x="1727" y="939"/>
                  </a:lnTo>
                  <a:lnTo>
                    <a:pt x="0" y="5156"/>
                  </a:lnTo>
                  <a:lnTo>
                    <a:pt x="1435" y="9067"/>
                  </a:lnTo>
                  <a:lnTo>
                    <a:pt x="4241" y="10566"/>
                  </a:lnTo>
                  <a:lnTo>
                    <a:pt x="6388" y="10566"/>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87" name="Google Shape;187;p1"/>
            <p:cNvSpPr/>
            <p:nvPr/>
          </p:nvSpPr>
          <p:spPr>
            <a:xfrm>
              <a:off x="3210392" y="6046746"/>
              <a:ext cx="18656" cy="20332"/>
            </a:xfrm>
            <a:custGeom>
              <a:rect b="b" l="l" r="r" t="t"/>
              <a:pathLst>
                <a:path extrusionOk="0" h="20332" w="18656">
                  <a:moveTo>
                    <a:pt x="11861" y="20332"/>
                  </a:moveTo>
                  <a:lnTo>
                    <a:pt x="14795" y="20078"/>
                  </a:lnTo>
                  <a:lnTo>
                    <a:pt x="18656" y="18402"/>
                  </a:lnTo>
                  <a:lnTo>
                    <a:pt x="17284" y="15455"/>
                  </a:lnTo>
                  <a:lnTo>
                    <a:pt x="15455" y="12204"/>
                  </a:lnTo>
                  <a:lnTo>
                    <a:pt x="14389" y="9283"/>
                  </a:lnTo>
                  <a:lnTo>
                    <a:pt x="13665" y="7289"/>
                  </a:lnTo>
                  <a:lnTo>
                    <a:pt x="13233" y="3479"/>
                  </a:lnTo>
                  <a:lnTo>
                    <a:pt x="12661" y="0"/>
                  </a:lnTo>
                  <a:lnTo>
                    <a:pt x="9283" y="596"/>
                  </a:lnTo>
                  <a:lnTo>
                    <a:pt x="3797" y="2590"/>
                  </a:lnTo>
                  <a:lnTo>
                    <a:pt x="0" y="8610"/>
                  </a:lnTo>
                  <a:lnTo>
                    <a:pt x="1993" y="14096"/>
                  </a:lnTo>
                  <a:lnTo>
                    <a:pt x="3479" y="18186"/>
                  </a:lnTo>
                  <a:lnTo>
                    <a:pt x="7594" y="20332"/>
                  </a:lnTo>
                  <a:lnTo>
                    <a:pt x="11861" y="20332"/>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88" name="Google Shape;188;p1"/>
            <p:cNvSpPr/>
            <p:nvPr/>
          </p:nvSpPr>
          <p:spPr>
            <a:xfrm>
              <a:off x="3224265" y="6042455"/>
              <a:ext cx="19634" cy="24168"/>
            </a:xfrm>
            <a:custGeom>
              <a:rect b="b" l="l" r="r" t="t"/>
              <a:pathLst>
                <a:path extrusionOk="0" h="24168" w="19634">
                  <a:moveTo>
                    <a:pt x="3543" y="4800"/>
                  </a:moveTo>
                  <a:lnTo>
                    <a:pt x="6477" y="7302"/>
                  </a:lnTo>
                  <a:lnTo>
                    <a:pt x="7899" y="11188"/>
                  </a:lnTo>
                  <a:lnTo>
                    <a:pt x="8382" y="12547"/>
                  </a:lnTo>
                  <a:lnTo>
                    <a:pt x="8636" y="15176"/>
                  </a:lnTo>
                  <a:lnTo>
                    <a:pt x="8636" y="17792"/>
                  </a:lnTo>
                  <a:lnTo>
                    <a:pt x="7620" y="20154"/>
                  </a:lnTo>
                  <a:lnTo>
                    <a:pt x="7188" y="23253"/>
                  </a:lnTo>
                  <a:lnTo>
                    <a:pt x="10680" y="24168"/>
                  </a:lnTo>
                  <a:lnTo>
                    <a:pt x="12623" y="23812"/>
                  </a:lnTo>
                  <a:lnTo>
                    <a:pt x="18110" y="21818"/>
                  </a:lnTo>
                  <a:lnTo>
                    <a:pt x="19634" y="12826"/>
                  </a:lnTo>
                  <a:lnTo>
                    <a:pt x="17640" y="7340"/>
                  </a:lnTo>
                  <a:lnTo>
                    <a:pt x="16040" y="2959"/>
                  </a:lnTo>
                  <a:lnTo>
                    <a:pt x="11899" y="0"/>
                  </a:lnTo>
                  <a:lnTo>
                    <a:pt x="7505" y="0"/>
                  </a:lnTo>
                  <a:lnTo>
                    <a:pt x="5270" y="190"/>
                  </a:lnTo>
                  <a:lnTo>
                    <a:pt x="2019" y="1371"/>
                  </a:lnTo>
                  <a:lnTo>
                    <a:pt x="0" y="4356"/>
                  </a:lnTo>
                  <a:lnTo>
                    <a:pt x="3543" y="4800"/>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89" name="Google Shape;189;p1"/>
            <p:cNvSpPr/>
            <p:nvPr/>
          </p:nvSpPr>
          <p:spPr>
            <a:xfrm>
              <a:off x="3223631" y="6046816"/>
              <a:ext cx="9271" cy="17513"/>
            </a:xfrm>
            <a:custGeom>
              <a:rect b="b" l="l" r="r" t="t"/>
              <a:pathLst>
                <a:path extrusionOk="0" h="17513" w="9270">
                  <a:moveTo>
                    <a:pt x="6337" y="17513"/>
                  </a:moveTo>
                  <a:lnTo>
                    <a:pt x="9270" y="13436"/>
                  </a:lnTo>
                  <a:lnTo>
                    <a:pt x="9270" y="9537"/>
                  </a:lnTo>
                  <a:lnTo>
                    <a:pt x="8534" y="6832"/>
                  </a:lnTo>
                  <a:lnTo>
                    <a:pt x="7111" y="2946"/>
                  </a:lnTo>
                  <a:lnTo>
                    <a:pt x="4178" y="444"/>
                  </a:lnTo>
                  <a:lnTo>
                    <a:pt x="634" y="0"/>
                  </a:lnTo>
                  <a:lnTo>
                    <a:pt x="0" y="2184"/>
                  </a:lnTo>
                  <a:lnTo>
                    <a:pt x="0" y="5232"/>
                  </a:lnTo>
                  <a:lnTo>
                    <a:pt x="1155" y="9220"/>
                  </a:lnTo>
                  <a:lnTo>
                    <a:pt x="2222" y="12141"/>
                  </a:lnTo>
                  <a:lnTo>
                    <a:pt x="4038" y="15379"/>
                  </a:lnTo>
                  <a:lnTo>
                    <a:pt x="6337" y="17513"/>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0" name="Google Shape;190;p1"/>
            <p:cNvSpPr/>
            <p:nvPr/>
          </p:nvSpPr>
          <p:spPr>
            <a:xfrm>
              <a:off x="3243455" y="6031965"/>
              <a:ext cx="21285" cy="23063"/>
            </a:xfrm>
            <a:custGeom>
              <a:rect b="b" l="l" r="r" t="t"/>
              <a:pathLst>
                <a:path extrusionOk="0" h="23063" w="21285">
                  <a:moveTo>
                    <a:pt x="12776" y="23063"/>
                  </a:moveTo>
                  <a:lnTo>
                    <a:pt x="14351" y="23063"/>
                  </a:lnTo>
                  <a:lnTo>
                    <a:pt x="17297" y="22301"/>
                  </a:lnTo>
                  <a:lnTo>
                    <a:pt x="21285" y="19672"/>
                  </a:lnTo>
                  <a:lnTo>
                    <a:pt x="18338" y="18465"/>
                  </a:lnTo>
                  <a:lnTo>
                    <a:pt x="16027" y="15430"/>
                  </a:lnTo>
                  <a:lnTo>
                    <a:pt x="14744" y="11899"/>
                  </a:lnTo>
                  <a:lnTo>
                    <a:pt x="13665" y="8026"/>
                  </a:lnTo>
                  <a:lnTo>
                    <a:pt x="13665" y="4076"/>
                  </a:lnTo>
                  <a:lnTo>
                    <a:pt x="12865" y="0"/>
                  </a:lnTo>
                  <a:lnTo>
                    <a:pt x="9334" y="419"/>
                  </a:lnTo>
                  <a:lnTo>
                    <a:pt x="3848" y="2412"/>
                  </a:lnTo>
                  <a:lnTo>
                    <a:pt x="0" y="11353"/>
                  </a:lnTo>
                  <a:lnTo>
                    <a:pt x="1993" y="16840"/>
                  </a:lnTo>
                  <a:lnTo>
                    <a:pt x="3479" y="20929"/>
                  </a:lnTo>
                  <a:lnTo>
                    <a:pt x="8204" y="23063"/>
                  </a:lnTo>
                  <a:lnTo>
                    <a:pt x="12776" y="23063"/>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1" name="Google Shape;191;p1"/>
            <p:cNvSpPr/>
            <p:nvPr/>
          </p:nvSpPr>
          <p:spPr>
            <a:xfrm>
              <a:off x="3258494" y="6029069"/>
              <a:ext cx="20802" cy="23126"/>
            </a:xfrm>
            <a:custGeom>
              <a:rect b="b" l="l" r="r" t="t"/>
              <a:pathLst>
                <a:path extrusionOk="0" h="23126" w="20802">
                  <a:moveTo>
                    <a:pt x="6807" y="0"/>
                  </a:moveTo>
                  <a:lnTo>
                    <a:pt x="3606" y="533"/>
                  </a:lnTo>
                  <a:lnTo>
                    <a:pt x="0" y="3505"/>
                  </a:lnTo>
                  <a:lnTo>
                    <a:pt x="3733" y="4851"/>
                  </a:lnTo>
                  <a:lnTo>
                    <a:pt x="7112" y="8280"/>
                  </a:lnTo>
                  <a:lnTo>
                    <a:pt x="8432" y="11912"/>
                  </a:lnTo>
                  <a:lnTo>
                    <a:pt x="9080" y="15557"/>
                  </a:lnTo>
                  <a:lnTo>
                    <a:pt x="9080" y="18199"/>
                  </a:lnTo>
                  <a:lnTo>
                    <a:pt x="6248" y="22567"/>
                  </a:lnTo>
                  <a:lnTo>
                    <a:pt x="9029" y="23126"/>
                  </a:lnTo>
                  <a:lnTo>
                    <a:pt x="11658" y="22644"/>
                  </a:lnTo>
                  <a:lnTo>
                    <a:pt x="17145" y="20650"/>
                  </a:lnTo>
                  <a:lnTo>
                    <a:pt x="20802" y="13322"/>
                  </a:lnTo>
                  <a:lnTo>
                    <a:pt x="18808" y="7848"/>
                  </a:lnTo>
                  <a:lnTo>
                    <a:pt x="17183" y="3365"/>
                  </a:lnTo>
                  <a:lnTo>
                    <a:pt x="11734" y="0"/>
                  </a:lnTo>
                  <a:lnTo>
                    <a:pt x="6807" y="0"/>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2" name="Google Shape;192;p1"/>
            <p:cNvSpPr/>
            <p:nvPr/>
          </p:nvSpPr>
          <p:spPr>
            <a:xfrm>
              <a:off x="3257124" y="6032574"/>
              <a:ext cx="10452" cy="19062"/>
            </a:xfrm>
            <a:custGeom>
              <a:rect b="b" l="l" r="r" t="t"/>
              <a:pathLst>
                <a:path extrusionOk="0" h="19062" w="10452">
                  <a:moveTo>
                    <a:pt x="7619" y="19062"/>
                  </a:moveTo>
                  <a:lnTo>
                    <a:pt x="10452" y="14693"/>
                  </a:lnTo>
                  <a:lnTo>
                    <a:pt x="10452" y="12052"/>
                  </a:lnTo>
                  <a:lnTo>
                    <a:pt x="9804" y="8407"/>
                  </a:lnTo>
                  <a:lnTo>
                    <a:pt x="8483" y="4775"/>
                  </a:lnTo>
                  <a:lnTo>
                    <a:pt x="5092" y="1346"/>
                  </a:lnTo>
                  <a:lnTo>
                    <a:pt x="1371" y="0"/>
                  </a:lnTo>
                  <a:lnTo>
                    <a:pt x="0" y="3467"/>
                  </a:lnTo>
                  <a:lnTo>
                    <a:pt x="0" y="7404"/>
                  </a:lnTo>
                  <a:lnTo>
                    <a:pt x="1066" y="11290"/>
                  </a:lnTo>
                  <a:lnTo>
                    <a:pt x="2349" y="14820"/>
                  </a:lnTo>
                  <a:lnTo>
                    <a:pt x="4673" y="17856"/>
                  </a:lnTo>
                  <a:lnTo>
                    <a:pt x="7619" y="19062"/>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3" name="Google Shape;193;p1"/>
            <p:cNvSpPr/>
            <p:nvPr/>
          </p:nvSpPr>
          <p:spPr>
            <a:xfrm>
              <a:off x="3281648" y="6021076"/>
              <a:ext cx="11874" cy="19392"/>
            </a:xfrm>
            <a:custGeom>
              <a:rect b="b" l="l" r="r" t="t"/>
              <a:pathLst>
                <a:path extrusionOk="0" h="19392" w="11874">
                  <a:moveTo>
                    <a:pt x="1993" y="13830"/>
                  </a:moveTo>
                  <a:lnTo>
                    <a:pt x="3403" y="17665"/>
                  </a:lnTo>
                  <a:lnTo>
                    <a:pt x="5206" y="19392"/>
                  </a:lnTo>
                  <a:lnTo>
                    <a:pt x="8051" y="19392"/>
                  </a:lnTo>
                  <a:lnTo>
                    <a:pt x="10667" y="19075"/>
                  </a:lnTo>
                  <a:lnTo>
                    <a:pt x="11010" y="16090"/>
                  </a:lnTo>
                  <a:lnTo>
                    <a:pt x="8191" y="11277"/>
                  </a:lnTo>
                  <a:lnTo>
                    <a:pt x="7658" y="8267"/>
                  </a:lnTo>
                  <a:lnTo>
                    <a:pt x="7658" y="5257"/>
                  </a:lnTo>
                  <a:lnTo>
                    <a:pt x="9321" y="2527"/>
                  </a:lnTo>
                  <a:lnTo>
                    <a:pt x="11874" y="622"/>
                  </a:lnTo>
                  <a:lnTo>
                    <a:pt x="8699" y="0"/>
                  </a:lnTo>
                  <a:lnTo>
                    <a:pt x="5778" y="520"/>
                  </a:lnTo>
                  <a:lnTo>
                    <a:pt x="292" y="2527"/>
                  </a:lnTo>
                  <a:lnTo>
                    <a:pt x="0" y="8343"/>
                  </a:lnTo>
                  <a:lnTo>
                    <a:pt x="1993" y="13830"/>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4" name="Google Shape;194;p1"/>
            <p:cNvSpPr/>
            <p:nvPr/>
          </p:nvSpPr>
          <p:spPr>
            <a:xfrm>
              <a:off x="3293525" y="6018790"/>
              <a:ext cx="20751" cy="23774"/>
            </a:xfrm>
            <a:custGeom>
              <a:rect b="b" l="l" r="r" t="t"/>
              <a:pathLst>
                <a:path extrusionOk="0" h="23774" w="20751">
                  <a:moveTo>
                    <a:pt x="5346" y="6781"/>
                  </a:moveTo>
                  <a:lnTo>
                    <a:pt x="6565" y="10134"/>
                  </a:lnTo>
                  <a:lnTo>
                    <a:pt x="7226" y="13461"/>
                  </a:lnTo>
                  <a:lnTo>
                    <a:pt x="7226" y="16649"/>
                  </a:lnTo>
                  <a:lnTo>
                    <a:pt x="5092" y="18783"/>
                  </a:lnTo>
                  <a:lnTo>
                    <a:pt x="1511" y="20320"/>
                  </a:lnTo>
                  <a:lnTo>
                    <a:pt x="3975" y="22339"/>
                  </a:lnTo>
                  <a:lnTo>
                    <a:pt x="6883" y="23774"/>
                  </a:lnTo>
                  <a:lnTo>
                    <a:pt x="9537" y="23774"/>
                  </a:lnTo>
                  <a:lnTo>
                    <a:pt x="11722" y="23406"/>
                  </a:lnTo>
                  <a:lnTo>
                    <a:pt x="17208" y="21412"/>
                  </a:lnTo>
                  <a:lnTo>
                    <a:pt x="20751" y="10871"/>
                  </a:lnTo>
                  <a:lnTo>
                    <a:pt x="18757" y="5397"/>
                  </a:lnTo>
                  <a:lnTo>
                    <a:pt x="17386" y="1625"/>
                  </a:lnTo>
                  <a:lnTo>
                    <a:pt x="13322" y="0"/>
                  </a:lnTo>
                  <a:lnTo>
                    <a:pt x="7213" y="0"/>
                  </a:lnTo>
                  <a:lnTo>
                    <a:pt x="3556" y="965"/>
                  </a:lnTo>
                  <a:lnTo>
                    <a:pt x="0" y="2908"/>
                  </a:lnTo>
                  <a:lnTo>
                    <a:pt x="2933" y="4063"/>
                  </a:lnTo>
                  <a:lnTo>
                    <a:pt x="5346" y="6781"/>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5" name="Google Shape;195;p1"/>
            <p:cNvSpPr/>
            <p:nvPr/>
          </p:nvSpPr>
          <p:spPr>
            <a:xfrm>
              <a:off x="3289306" y="6021698"/>
              <a:ext cx="11442" cy="17411"/>
            </a:xfrm>
            <a:custGeom>
              <a:rect b="b" l="l" r="r" t="t"/>
              <a:pathLst>
                <a:path extrusionOk="0" h="17411" w="11442">
                  <a:moveTo>
                    <a:pt x="5727" y="17411"/>
                  </a:moveTo>
                  <a:lnTo>
                    <a:pt x="9309" y="15887"/>
                  </a:lnTo>
                  <a:lnTo>
                    <a:pt x="11442" y="13741"/>
                  </a:lnTo>
                  <a:lnTo>
                    <a:pt x="11442" y="10566"/>
                  </a:lnTo>
                  <a:lnTo>
                    <a:pt x="10782" y="7226"/>
                  </a:lnTo>
                  <a:lnTo>
                    <a:pt x="9563" y="3873"/>
                  </a:lnTo>
                  <a:lnTo>
                    <a:pt x="7150" y="1155"/>
                  </a:lnTo>
                  <a:lnTo>
                    <a:pt x="4216" y="0"/>
                  </a:lnTo>
                  <a:lnTo>
                    <a:pt x="1663" y="1904"/>
                  </a:lnTo>
                  <a:lnTo>
                    <a:pt x="0" y="4635"/>
                  </a:lnTo>
                  <a:lnTo>
                    <a:pt x="0" y="7658"/>
                  </a:lnTo>
                  <a:lnTo>
                    <a:pt x="165" y="9639"/>
                  </a:lnTo>
                  <a:lnTo>
                    <a:pt x="1396" y="13004"/>
                  </a:lnTo>
                  <a:lnTo>
                    <a:pt x="5727" y="17411"/>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6" name="Google Shape;196;p1"/>
            <p:cNvSpPr/>
            <p:nvPr/>
          </p:nvSpPr>
          <p:spPr>
            <a:xfrm>
              <a:off x="3313843" y="6007423"/>
              <a:ext cx="17145" cy="22047"/>
            </a:xfrm>
            <a:custGeom>
              <a:rect b="b" l="l" r="r" t="t"/>
              <a:pathLst>
                <a:path extrusionOk="0" h="22047" w="17144">
                  <a:moveTo>
                    <a:pt x="9969" y="0"/>
                  </a:moveTo>
                  <a:lnTo>
                    <a:pt x="7124" y="419"/>
                  </a:lnTo>
                  <a:lnTo>
                    <a:pt x="1638" y="2413"/>
                  </a:lnTo>
                  <a:lnTo>
                    <a:pt x="0" y="10210"/>
                  </a:lnTo>
                  <a:lnTo>
                    <a:pt x="1993" y="15697"/>
                  </a:lnTo>
                  <a:lnTo>
                    <a:pt x="3492" y="19812"/>
                  </a:lnTo>
                  <a:lnTo>
                    <a:pt x="6845" y="22047"/>
                  </a:lnTo>
                  <a:lnTo>
                    <a:pt x="10744" y="22047"/>
                  </a:lnTo>
                  <a:lnTo>
                    <a:pt x="13373" y="21805"/>
                  </a:lnTo>
                  <a:lnTo>
                    <a:pt x="17145" y="20091"/>
                  </a:lnTo>
                  <a:lnTo>
                    <a:pt x="13716" y="18630"/>
                  </a:lnTo>
                  <a:lnTo>
                    <a:pt x="10629" y="15875"/>
                  </a:lnTo>
                  <a:lnTo>
                    <a:pt x="9499" y="12738"/>
                  </a:lnTo>
                  <a:lnTo>
                    <a:pt x="9029" y="11480"/>
                  </a:lnTo>
                  <a:lnTo>
                    <a:pt x="8813" y="8369"/>
                  </a:lnTo>
                  <a:lnTo>
                    <a:pt x="8813" y="5600"/>
                  </a:lnTo>
                  <a:lnTo>
                    <a:pt x="9474" y="2565"/>
                  </a:lnTo>
                  <a:lnTo>
                    <a:pt x="9969" y="0"/>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7" name="Google Shape;197;p1"/>
            <p:cNvSpPr/>
            <p:nvPr/>
          </p:nvSpPr>
          <p:spPr>
            <a:xfrm>
              <a:off x="3324513" y="6002116"/>
              <a:ext cx="20396" cy="26479"/>
            </a:xfrm>
            <a:custGeom>
              <a:rect b="b" l="l" r="r" t="t"/>
              <a:pathLst>
                <a:path extrusionOk="0" h="26479" w="20396">
                  <a:moveTo>
                    <a:pt x="5486" y="114"/>
                  </a:moveTo>
                  <a:lnTo>
                    <a:pt x="2781" y="1092"/>
                  </a:lnTo>
                  <a:lnTo>
                    <a:pt x="0" y="5372"/>
                  </a:lnTo>
                  <a:lnTo>
                    <a:pt x="4508" y="5829"/>
                  </a:lnTo>
                  <a:lnTo>
                    <a:pt x="8978" y="9664"/>
                  </a:lnTo>
                  <a:lnTo>
                    <a:pt x="10553" y="13995"/>
                  </a:lnTo>
                  <a:lnTo>
                    <a:pt x="11163" y="17373"/>
                  </a:lnTo>
                  <a:lnTo>
                    <a:pt x="11163" y="20650"/>
                  </a:lnTo>
                  <a:lnTo>
                    <a:pt x="9385" y="23545"/>
                  </a:lnTo>
                  <a:lnTo>
                    <a:pt x="6476" y="25399"/>
                  </a:lnTo>
                  <a:lnTo>
                    <a:pt x="8089" y="26073"/>
                  </a:lnTo>
                  <a:lnTo>
                    <a:pt x="11379" y="26479"/>
                  </a:lnTo>
                  <a:lnTo>
                    <a:pt x="14173" y="26009"/>
                  </a:lnTo>
                  <a:lnTo>
                    <a:pt x="19659" y="24015"/>
                  </a:lnTo>
                  <a:lnTo>
                    <a:pt x="20396" y="16408"/>
                  </a:lnTo>
                  <a:lnTo>
                    <a:pt x="18402" y="10921"/>
                  </a:lnTo>
                  <a:lnTo>
                    <a:pt x="16649" y="6083"/>
                  </a:lnTo>
                  <a:lnTo>
                    <a:pt x="11696" y="0"/>
                  </a:lnTo>
                  <a:lnTo>
                    <a:pt x="5486" y="114"/>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8" name="Google Shape;198;p1"/>
            <p:cNvSpPr/>
            <p:nvPr/>
          </p:nvSpPr>
          <p:spPr>
            <a:xfrm>
              <a:off x="3322662" y="6007483"/>
              <a:ext cx="13017" cy="20027"/>
            </a:xfrm>
            <a:custGeom>
              <a:rect b="b" l="l" r="r" t="t"/>
              <a:pathLst>
                <a:path extrusionOk="0" h="20027" w="13017">
                  <a:moveTo>
                    <a:pt x="8331" y="20027"/>
                  </a:moveTo>
                  <a:lnTo>
                    <a:pt x="11239" y="18186"/>
                  </a:lnTo>
                  <a:lnTo>
                    <a:pt x="13017" y="15278"/>
                  </a:lnTo>
                  <a:lnTo>
                    <a:pt x="13017" y="12001"/>
                  </a:lnTo>
                  <a:lnTo>
                    <a:pt x="12395" y="8635"/>
                  </a:lnTo>
                  <a:lnTo>
                    <a:pt x="10820" y="4305"/>
                  </a:lnTo>
                  <a:lnTo>
                    <a:pt x="6362" y="457"/>
                  </a:lnTo>
                  <a:lnTo>
                    <a:pt x="1854" y="0"/>
                  </a:lnTo>
                  <a:lnTo>
                    <a:pt x="647" y="2514"/>
                  </a:lnTo>
                  <a:lnTo>
                    <a:pt x="0" y="5549"/>
                  </a:lnTo>
                  <a:lnTo>
                    <a:pt x="0" y="9905"/>
                  </a:lnTo>
                  <a:lnTo>
                    <a:pt x="673" y="12674"/>
                  </a:lnTo>
                  <a:lnTo>
                    <a:pt x="1816" y="15811"/>
                  </a:lnTo>
                  <a:lnTo>
                    <a:pt x="4889" y="18567"/>
                  </a:lnTo>
                  <a:lnTo>
                    <a:pt x="8331" y="20027"/>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99" name="Google Shape;199;p1"/>
            <p:cNvSpPr/>
            <p:nvPr/>
          </p:nvSpPr>
          <p:spPr>
            <a:xfrm>
              <a:off x="3161981" y="6029055"/>
              <a:ext cx="23710" cy="18262"/>
            </a:xfrm>
            <a:custGeom>
              <a:rect b="b" l="l" r="r" t="t"/>
              <a:pathLst>
                <a:path extrusionOk="0" h="18262" w="23710">
                  <a:moveTo>
                    <a:pt x="13512" y="11366"/>
                  </a:moveTo>
                  <a:lnTo>
                    <a:pt x="11849" y="7213"/>
                  </a:lnTo>
                  <a:lnTo>
                    <a:pt x="11417" y="6057"/>
                  </a:lnTo>
                  <a:lnTo>
                    <a:pt x="11264" y="2667"/>
                  </a:lnTo>
                  <a:lnTo>
                    <a:pt x="11899" y="0"/>
                  </a:lnTo>
                  <a:lnTo>
                    <a:pt x="6502" y="2032"/>
                  </a:lnTo>
                  <a:lnTo>
                    <a:pt x="0" y="5537"/>
                  </a:lnTo>
                  <a:lnTo>
                    <a:pt x="1943" y="10858"/>
                  </a:lnTo>
                  <a:lnTo>
                    <a:pt x="3543" y="15252"/>
                  </a:lnTo>
                  <a:lnTo>
                    <a:pt x="9944" y="18262"/>
                  </a:lnTo>
                  <a:lnTo>
                    <a:pt x="15239" y="18262"/>
                  </a:lnTo>
                  <a:lnTo>
                    <a:pt x="17805" y="18072"/>
                  </a:lnTo>
                  <a:lnTo>
                    <a:pt x="20688" y="17030"/>
                  </a:lnTo>
                  <a:lnTo>
                    <a:pt x="23710" y="13906"/>
                  </a:lnTo>
                  <a:lnTo>
                    <a:pt x="18872" y="13906"/>
                  </a:lnTo>
                  <a:lnTo>
                    <a:pt x="13512" y="11366"/>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0" name="Google Shape;200;p1"/>
            <p:cNvSpPr/>
            <p:nvPr/>
          </p:nvSpPr>
          <p:spPr>
            <a:xfrm>
              <a:off x="3173892" y="6019535"/>
              <a:ext cx="23799" cy="23431"/>
            </a:xfrm>
            <a:custGeom>
              <a:rect b="b" l="l" r="r" t="t"/>
              <a:pathLst>
                <a:path extrusionOk="0" h="23431" w="23799">
                  <a:moveTo>
                    <a:pt x="0" y="9524"/>
                  </a:moveTo>
                  <a:lnTo>
                    <a:pt x="558" y="9296"/>
                  </a:lnTo>
                  <a:lnTo>
                    <a:pt x="3276" y="8318"/>
                  </a:lnTo>
                  <a:lnTo>
                    <a:pt x="6515" y="7404"/>
                  </a:lnTo>
                  <a:lnTo>
                    <a:pt x="12192" y="7404"/>
                  </a:lnTo>
                  <a:lnTo>
                    <a:pt x="14592" y="8331"/>
                  </a:lnTo>
                  <a:lnTo>
                    <a:pt x="15595" y="11074"/>
                  </a:lnTo>
                  <a:lnTo>
                    <a:pt x="16040" y="13728"/>
                  </a:lnTo>
                  <a:lnTo>
                    <a:pt x="16040" y="16967"/>
                  </a:lnTo>
                  <a:lnTo>
                    <a:pt x="14351" y="20662"/>
                  </a:lnTo>
                  <a:lnTo>
                    <a:pt x="11976" y="23431"/>
                  </a:lnTo>
                  <a:lnTo>
                    <a:pt x="15735" y="22834"/>
                  </a:lnTo>
                  <a:lnTo>
                    <a:pt x="21221" y="20840"/>
                  </a:lnTo>
                  <a:lnTo>
                    <a:pt x="23799" y="14008"/>
                  </a:lnTo>
                  <a:lnTo>
                    <a:pt x="21805" y="8521"/>
                  </a:lnTo>
                  <a:lnTo>
                    <a:pt x="20129" y="3936"/>
                  </a:lnTo>
                  <a:lnTo>
                    <a:pt x="15163" y="0"/>
                  </a:lnTo>
                  <a:lnTo>
                    <a:pt x="10363" y="0"/>
                  </a:lnTo>
                  <a:lnTo>
                    <a:pt x="7594" y="482"/>
                  </a:lnTo>
                  <a:lnTo>
                    <a:pt x="4178" y="1727"/>
                  </a:lnTo>
                  <a:lnTo>
                    <a:pt x="1244" y="5511"/>
                  </a:lnTo>
                  <a:lnTo>
                    <a:pt x="0" y="9524"/>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1" name="Google Shape;201;p1"/>
            <p:cNvSpPr/>
            <p:nvPr/>
          </p:nvSpPr>
          <p:spPr>
            <a:xfrm>
              <a:off x="3173244" y="6026940"/>
              <a:ext cx="16687" cy="16027"/>
            </a:xfrm>
            <a:custGeom>
              <a:rect b="b" l="l" r="r" t="t"/>
              <a:pathLst>
                <a:path extrusionOk="0" h="16027" w="16687">
                  <a:moveTo>
                    <a:pt x="12484" y="16027"/>
                  </a:moveTo>
                  <a:lnTo>
                    <a:pt x="12623" y="16027"/>
                  </a:lnTo>
                  <a:lnTo>
                    <a:pt x="14998" y="13258"/>
                  </a:lnTo>
                  <a:lnTo>
                    <a:pt x="16687" y="9563"/>
                  </a:lnTo>
                  <a:lnTo>
                    <a:pt x="16687" y="6311"/>
                  </a:lnTo>
                  <a:lnTo>
                    <a:pt x="16243" y="3670"/>
                  </a:lnTo>
                  <a:lnTo>
                    <a:pt x="15252" y="927"/>
                  </a:lnTo>
                  <a:lnTo>
                    <a:pt x="12839" y="0"/>
                  </a:lnTo>
                  <a:lnTo>
                    <a:pt x="7162" y="0"/>
                  </a:lnTo>
                  <a:lnTo>
                    <a:pt x="3924" y="914"/>
                  </a:lnTo>
                  <a:lnTo>
                    <a:pt x="1206" y="1892"/>
                  </a:lnTo>
                  <a:lnTo>
                    <a:pt x="228" y="3441"/>
                  </a:lnTo>
                  <a:lnTo>
                    <a:pt x="0" y="6070"/>
                  </a:lnTo>
                  <a:lnTo>
                    <a:pt x="584" y="9334"/>
                  </a:lnTo>
                  <a:lnTo>
                    <a:pt x="2247" y="13474"/>
                  </a:lnTo>
                  <a:lnTo>
                    <a:pt x="7607" y="16014"/>
                  </a:lnTo>
                  <a:lnTo>
                    <a:pt x="12446" y="16027"/>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2" name="Google Shape;202;p1"/>
            <p:cNvSpPr/>
            <p:nvPr/>
          </p:nvSpPr>
          <p:spPr>
            <a:xfrm>
              <a:off x="3195456" y="6014878"/>
              <a:ext cx="21945" cy="19507"/>
            </a:xfrm>
            <a:custGeom>
              <a:rect b="b" l="l" r="r" t="t"/>
              <a:pathLst>
                <a:path extrusionOk="0" h="19507" w="21945">
                  <a:moveTo>
                    <a:pt x="12280" y="13131"/>
                  </a:moveTo>
                  <a:lnTo>
                    <a:pt x="10871" y="9359"/>
                  </a:lnTo>
                  <a:lnTo>
                    <a:pt x="10515" y="7378"/>
                  </a:lnTo>
                  <a:lnTo>
                    <a:pt x="10515" y="4673"/>
                  </a:lnTo>
                  <a:lnTo>
                    <a:pt x="12458" y="2070"/>
                  </a:lnTo>
                  <a:lnTo>
                    <a:pt x="15011" y="0"/>
                  </a:lnTo>
                  <a:lnTo>
                    <a:pt x="12649" y="698"/>
                  </a:lnTo>
                  <a:lnTo>
                    <a:pt x="7162" y="2692"/>
                  </a:lnTo>
                  <a:lnTo>
                    <a:pt x="0" y="7353"/>
                  </a:lnTo>
                  <a:lnTo>
                    <a:pt x="1993" y="12839"/>
                  </a:lnTo>
                  <a:lnTo>
                    <a:pt x="3530" y="17056"/>
                  </a:lnTo>
                  <a:lnTo>
                    <a:pt x="9664" y="19507"/>
                  </a:lnTo>
                  <a:lnTo>
                    <a:pt x="14909" y="19507"/>
                  </a:lnTo>
                  <a:lnTo>
                    <a:pt x="17983" y="19291"/>
                  </a:lnTo>
                  <a:lnTo>
                    <a:pt x="21386" y="18046"/>
                  </a:lnTo>
                  <a:lnTo>
                    <a:pt x="21945" y="14782"/>
                  </a:lnTo>
                  <a:lnTo>
                    <a:pt x="17221" y="14782"/>
                  </a:lnTo>
                  <a:lnTo>
                    <a:pt x="12280" y="13131"/>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3" name="Google Shape;203;p1"/>
            <p:cNvSpPr/>
            <p:nvPr/>
          </p:nvSpPr>
          <p:spPr>
            <a:xfrm>
              <a:off x="3210651" y="6010286"/>
              <a:ext cx="21031" cy="19278"/>
            </a:xfrm>
            <a:custGeom>
              <a:rect b="b" l="l" r="r" t="t"/>
              <a:pathLst>
                <a:path extrusionOk="0" h="19278" w="21031">
                  <a:moveTo>
                    <a:pt x="18072" y="16484"/>
                  </a:moveTo>
                  <a:lnTo>
                    <a:pt x="21031" y="10883"/>
                  </a:lnTo>
                  <a:lnTo>
                    <a:pt x="19037" y="5397"/>
                  </a:lnTo>
                  <a:lnTo>
                    <a:pt x="17653" y="1625"/>
                  </a:lnTo>
                  <a:lnTo>
                    <a:pt x="14706" y="0"/>
                  </a:lnTo>
                  <a:lnTo>
                    <a:pt x="11201" y="0"/>
                  </a:lnTo>
                  <a:lnTo>
                    <a:pt x="7924" y="330"/>
                  </a:lnTo>
                  <a:lnTo>
                    <a:pt x="4102" y="1727"/>
                  </a:lnTo>
                  <a:lnTo>
                    <a:pt x="0" y="4559"/>
                  </a:lnTo>
                  <a:lnTo>
                    <a:pt x="2590" y="4241"/>
                  </a:lnTo>
                  <a:lnTo>
                    <a:pt x="5549" y="4254"/>
                  </a:lnTo>
                  <a:lnTo>
                    <a:pt x="7810" y="5689"/>
                  </a:lnTo>
                  <a:lnTo>
                    <a:pt x="9131" y="9296"/>
                  </a:lnTo>
                  <a:lnTo>
                    <a:pt x="9944" y="12382"/>
                  </a:lnTo>
                  <a:lnTo>
                    <a:pt x="9944" y="15836"/>
                  </a:lnTo>
                  <a:lnTo>
                    <a:pt x="8699" y="19278"/>
                  </a:lnTo>
                  <a:lnTo>
                    <a:pt x="12585" y="18478"/>
                  </a:lnTo>
                  <a:lnTo>
                    <a:pt x="18072" y="16484"/>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4" name="Google Shape;204;p1"/>
            <p:cNvSpPr/>
            <p:nvPr/>
          </p:nvSpPr>
          <p:spPr>
            <a:xfrm>
              <a:off x="3205968" y="6014534"/>
              <a:ext cx="14630" cy="15125"/>
            </a:xfrm>
            <a:custGeom>
              <a:rect b="b" l="l" r="r" t="t"/>
              <a:pathLst>
                <a:path extrusionOk="0" h="15125" w="14630">
                  <a:moveTo>
                    <a:pt x="11442" y="15125"/>
                  </a:moveTo>
                  <a:lnTo>
                    <a:pt x="13385" y="15036"/>
                  </a:lnTo>
                  <a:lnTo>
                    <a:pt x="14630" y="11595"/>
                  </a:lnTo>
                  <a:lnTo>
                    <a:pt x="14630" y="8140"/>
                  </a:lnTo>
                  <a:lnTo>
                    <a:pt x="13804" y="5054"/>
                  </a:lnTo>
                  <a:lnTo>
                    <a:pt x="12496" y="1447"/>
                  </a:lnTo>
                  <a:lnTo>
                    <a:pt x="10223" y="0"/>
                  </a:lnTo>
                  <a:lnTo>
                    <a:pt x="7251" y="0"/>
                  </a:lnTo>
                  <a:lnTo>
                    <a:pt x="4495" y="355"/>
                  </a:lnTo>
                  <a:lnTo>
                    <a:pt x="1943" y="2412"/>
                  </a:lnTo>
                  <a:lnTo>
                    <a:pt x="0" y="5016"/>
                  </a:lnTo>
                  <a:lnTo>
                    <a:pt x="0" y="7721"/>
                  </a:lnTo>
                  <a:lnTo>
                    <a:pt x="368" y="9702"/>
                  </a:lnTo>
                  <a:lnTo>
                    <a:pt x="1765" y="13474"/>
                  </a:lnTo>
                  <a:lnTo>
                    <a:pt x="6705" y="15125"/>
                  </a:lnTo>
                  <a:lnTo>
                    <a:pt x="11430" y="15125"/>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5" name="Google Shape;205;p1"/>
            <p:cNvSpPr/>
            <p:nvPr/>
          </p:nvSpPr>
          <p:spPr>
            <a:xfrm>
              <a:off x="3230808" y="5996542"/>
              <a:ext cx="20205" cy="23380"/>
            </a:xfrm>
            <a:custGeom>
              <a:rect b="b" l="l" r="r" t="t"/>
              <a:pathLst>
                <a:path extrusionOk="0" h="23380" w="20205">
                  <a:moveTo>
                    <a:pt x="13461" y="0"/>
                  </a:moveTo>
                  <a:lnTo>
                    <a:pt x="9055" y="342"/>
                  </a:lnTo>
                  <a:lnTo>
                    <a:pt x="3581" y="2336"/>
                  </a:lnTo>
                  <a:lnTo>
                    <a:pt x="0" y="12814"/>
                  </a:lnTo>
                  <a:lnTo>
                    <a:pt x="1993" y="18300"/>
                  </a:lnTo>
                  <a:lnTo>
                    <a:pt x="3314" y="21920"/>
                  </a:lnTo>
                  <a:lnTo>
                    <a:pt x="7061" y="23380"/>
                  </a:lnTo>
                  <a:lnTo>
                    <a:pt x="13080" y="23380"/>
                  </a:lnTo>
                  <a:lnTo>
                    <a:pt x="17056" y="22313"/>
                  </a:lnTo>
                  <a:lnTo>
                    <a:pt x="20205" y="20650"/>
                  </a:lnTo>
                  <a:lnTo>
                    <a:pt x="15989" y="20345"/>
                  </a:lnTo>
                  <a:lnTo>
                    <a:pt x="11899" y="18491"/>
                  </a:lnTo>
                  <a:lnTo>
                    <a:pt x="10579" y="14884"/>
                  </a:lnTo>
                  <a:lnTo>
                    <a:pt x="10198" y="12750"/>
                  </a:lnTo>
                  <a:lnTo>
                    <a:pt x="10198" y="8889"/>
                  </a:lnTo>
                  <a:lnTo>
                    <a:pt x="13944" y="5537"/>
                  </a:lnTo>
                  <a:lnTo>
                    <a:pt x="17970" y="3543"/>
                  </a:lnTo>
                  <a:lnTo>
                    <a:pt x="13461" y="0"/>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6" name="Google Shape;206;p1"/>
            <p:cNvSpPr/>
            <p:nvPr/>
          </p:nvSpPr>
          <p:spPr>
            <a:xfrm>
              <a:off x="3250264" y="5998245"/>
              <a:ext cx="13716" cy="18999"/>
            </a:xfrm>
            <a:custGeom>
              <a:rect b="b" l="l" r="r" t="t"/>
              <a:pathLst>
                <a:path extrusionOk="0" h="18999" w="13716">
                  <a:moveTo>
                    <a:pt x="11709" y="5689"/>
                  </a:moveTo>
                  <a:lnTo>
                    <a:pt x="10299" y="1790"/>
                  </a:lnTo>
                  <a:lnTo>
                    <a:pt x="8128" y="0"/>
                  </a:lnTo>
                  <a:lnTo>
                    <a:pt x="3759" y="0"/>
                  </a:lnTo>
                  <a:lnTo>
                    <a:pt x="0" y="1142"/>
                  </a:lnTo>
                  <a:lnTo>
                    <a:pt x="622" y="3936"/>
                  </a:lnTo>
                  <a:lnTo>
                    <a:pt x="2349" y="6629"/>
                  </a:lnTo>
                  <a:lnTo>
                    <a:pt x="3238" y="9067"/>
                  </a:lnTo>
                  <a:lnTo>
                    <a:pt x="3975" y="11671"/>
                  </a:lnTo>
                  <a:lnTo>
                    <a:pt x="3962" y="15354"/>
                  </a:lnTo>
                  <a:lnTo>
                    <a:pt x="2057" y="18999"/>
                  </a:lnTo>
                  <a:lnTo>
                    <a:pt x="3810" y="18999"/>
                  </a:lnTo>
                  <a:lnTo>
                    <a:pt x="7048" y="18186"/>
                  </a:lnTo>
                  <a:lnTo>
                    <a:pt x="12534" y="16192"/>
                  </a:lnTo>
                  <a:lnTo>
                    <a:pt x="13716" y="11163"/>
                  </a:lnTo>
                  <a:lnTo>
                    <a:pt x="11709" y="5689"/>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7" name="Google Shape;207;p1"/>
            <p:cNvSpPr/>
            <p:nvPr/>
          </p:nvSpPr>
          <p:spPr>
            <a:xfrm>
              <a:off x="3241006" y="6000088"/>
              <a:ext cx="13220" cy="17106"/>
            </a:xfrm>
            <a:custGeom>
              <a:rect b="b" l="l" r="r" t="t"/>
              <a:pathLst>
                <a:path extrusionOk="0" h="17106" w="13220">
                  <a:moveTo>
                    <a:pt x="10007" y="17106"/>
                  </a:moveTo>
                  <a:lnTo>
                    <a:pt x="13220" y="13512"/>
                  </a:lnTo>
                  <a:lnTo>
                    <a:pt x="12992" y="8572"/>
                  </a:lnTo>
                  <a:lnTo>
                    <a:pt x="11607" y="4787"/>
                  </a:lnTo>
                  <a:lnTo>
                    <a:pt x="9880" y="2095"/>
                  </a:lnTo>
                  <a:lnTo>
                    <a:pt x="7772" y="0"/>
                  </a:lnTo>
                  <a:lnTo>
                    <a:pt x="3746" y="1993"/>
                  </a:lnTo>
                  <a:lnTo>
                    <a:pt x="0" y="5346"/>
                  </a:lnTo>
                  <a:lnTo>
                    <a:pt x="0" y="9207"/>
                  </a:lnTo>
                  <a:lnTo>
                    <a:pt x="381" y="11328"/>
                  </a:lnTo>
                  <a:lnTo>
                    <a:pt x="1701" y="14935"/>
                  </a:lnTo>
                  <a:lnTo>
                    <a:pt x="5791" y="16802"/>
                  </a:lnTo>
                  <a:lnTo>
                    <a:pt x="10007" y="17106"/>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8" name="Google Shape;208;p1"/>
            <p:cNvSpPr/>
            <p:nvPr/>
          </p:nvSpPr>
          <p:spPr>
            <a:xfrm>
              <a:off x="3265143" y="5988180"/>
              <a:ext cx="18948" cy="19075"/>
            </a:xfrm>
            <a:custGeom>
              <a:rect b="b" l="l" r="r" t="t"/>
              <a:pathLst>
                <a:path extrusionOk="0" h="19075" w="18948">
                  <a:moveTo>
                    <a:pt x="1993" y="14173"/>
                  </a:moveTo>
                  <a:lnTo>
                    <a:pt x="3276" y="17703"/>
                  </a:lnTo>
                  <a:lnTo>
                    <a:pt x="6705" y="19075"/>
                  </a:lnTo>
                  <a:lnTo>
                    <a:pt x="10452" y="19075"/>
                  </a:lnTo>
                  <a:lnTo>
                    <a:pt x="14693" y="18656"/>
                  </a:lnTo>
                  <a:lnTo>
                    <a:pt x="18948" y="16941"/>
                  </a:lnTo>
                  <a:lnTo>
                    <a:pt x="18326" y="14046"/>
                  </a:lnTo>
                  <a:lnTo>
                    <a:pt x="17005" y="11201"/>
                  </a:lnTo>
                  <a:lnTo>
                    <a:pt x="15405" y="6819"/>
                  </a:lnTo>
                  <a:lnTo>
                    <a:pt x="14998" y="3937"/>
                  </a:lnTo>
                  <a:lnTo>
                    <a:pt x="16395" y="38"/>
                  </a:lnTo>
                  <a:lnTo>
                    <a:pt x="13589" y="0"/>
                  </a:lnTo>
                  <a:lnTo>
                    <a:pt x="10414" y="838"/>
                  </a:lnTo>
                  <a:lnTo>
                    <a:pt x="4940" y="2832"/>
                  </a:lnTo>
                  <a:lnTo>
                    <a:pt x="0" y="8686"/>
                  </a:lnTo>
                  <a:lnTo>
                    <a:pt x="1993" y="14173"/>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09" name="Google Shape;209;p1"/>
            <p:cNvSpPr/>
            <p:nvPr/>
          </p:nvSpPr>
          <p:spPr>
            <a:xfrm>
              <a:off x="3282122" y="5985808"/>
              <a:ext cx="16979" cy="22440"/>
            </a:xfrm>
            <a:custGeom>
              <a:rect b="b" l="l" r="r" t="t"/>
              <a:pathLst>
                <a:path extrusionOk="0" h="22440" w="16979">
                  <a:moveTo>
                    <a:pt x="4660" y="20840"/>
                  </a:moveTo>
                  <a:lnTo>
                    <a:pt x="8877" y="22440"/>
                  </a:lnTo>
                  <a:lnTo>
                    <a:pt x="10655" y="22110"/>
                  </a:lnTo>
                  <a:lnTo>
                    <a:pt x="16141" y="20116"/>
                  </a:lnTo>
                  <a:lnTo>
                    <a:pt x="16979" y="10820"/>
                  </a:lnTo>
                  <a:lnTo>
                    <a:pt x="14986" y="5333"/>
                  </a:lnTo>
                  <a:lnTo>
                    <a:pt x="13627" y="1587"/>
                  </a:lnTo>
                  <a:lnTo>
                    <a:pt x="11074" y="0"/>
                  </a:lnTo>
                  <a:lnTo>
                    <a:pt x="6337" y="0"/>
                  </a:lnTo>
                  <a:lnTo>
                    <a:pt x="2959" y="977"/>
                  </a:lnTo>
                  <a:lnTo>
                    <a:pt x="0" y="2476"/>
                  </a:lnTo>
                  <a:lnTo>
                    <a:pt x="3530" y="2933"/>
                  </a:lnTo>
                  <a:lnTo>
                    <a:pt x="6705" y="4800"/>
                  </a:lnTo>
                  <a:lnTo>
                    <a:pt x="7937" y="8204"/>
                  </a:lnTo>
                  <a:lnTo>
                    <a:pt x="8407" y="10718"/>
                  </a:lnTo>
                  <a:lnTo>
                    <a:pt x="8394" y="13957"/>
                  </a:lnTo>
                  <a:lnTo>
                    <a:pt x="6096" y="16751"/>
                  </a:lnTo>
                  <a:lnTo>
                    <a:pt x="3022" y="18656"/>
                  </a:lnTo>
                  <a:lnTo>
                    <a:pt x="4660" y="20840"/>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0" name="Google Shape;210;p1"/>
            <p:cNvSpPr/>
            <p:nvPr/>
          </p:nvSpPr>
          <p:spPr>
            <a:xfrm>
              <a:off x="3280145" y="5988288"/>
              <a:ext cx="10375" cy="16179"/>
            </a:xfrm>
            <a:custGeom>
              <a:rect b="b" l="l" r="r" t="t"/>
              <a:pathLst>
                <a:path extrusionOk="0" h="16179" w="10375">
                  <a:moveTo>
                    <a:pt x="5003" y="16179"/>
                  </a:moveTo>
                  <a:lnTo>
                    <a:pt x="8077" y="14262"/>
                  </a:lnTo>
                  <a:lnTo>
                    <a:pt x="10375" y="11480"/>
                  </a:lnTo>
                  <a:lnTo>
                    <a:pt x="10375" y="8242"/>
                  </a:lnTo>
                  <a:lnTo>
                    <a:pt x="9918" y="5715"/>
                  </a:lnTo>
                  <a:lnTo>
                    <a:pt x="8686" y="2324"/>
                  </a:lnTo>
                  <a:lnTo>
                    <a:pt x="5511" y="457"/>
                  </a:lnTo>
                  <a:lnTo>
                    <a:pt x="1981" y="0"/>
                  </a:lnTo>
                  <a:lnTo>
                    <a:pt x="596" y="1016"/>
                  </a:lnTo>
                  <a:lnTo>
                    <a:pt x="0" y="3822"/>
                  </a:lnTo>
                  <a:lnTo>
                    <a:pt x="406" y="6718"/>
                  </a:lnTo>
                  <a:lnTo>
                    <a:pt x="1993" y="11099"/>
                  </a:lnTo>
                  <a:lnTo>
                    <a:pt x="3327" y="13944"/>
                  </a:lnTo>
                  <a:lnTo>
                    <a:pt x="5003" y="16179"/>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1" name="Google Shape;211;p1"/>
            <p:cNvSpPr/>
            <p:nvPr/>
          </p:nvSpPr>
          <p:spPr>
            <a:xfrm>
              <a:off x="3298145" y="5977117"/>
              <a:ext cx="22021" cy="18999"/>
            </a:xfrm>
            <a:custGeom>
              <a:rect b="b" l="l" r="r" t="t"/>
              <a:pathLst>
                <a:path extrusionOk="0" h="18999" w="22021">
                  <a:moveTo>
                    <a:pt x="17729" y="15392"/>
                  </a:moveTo>
                  <a:lnTo>
                    <a:pt x="13487" y="13042"/>
                  </a:lnTo>
                  <a:lnTo>
                    <a:pt x="12103" y="9245"/>
                  </a:lnTo>
                  <a:lnTo>
                    <a:pt x="11684" y="7023"/>
                  </a:lnTo>
                  <a:lnTo>
                    <a:pt x="11684" y="4140"/>
                  </a:lnTo>
                  <a:lnTo>
                    <a:pt x="13830" y="1765"/>
                  </a:lnTo>
                  <a:lnTo>
                    <a:pt x="16637" y="0"/>
                  </a:lnTo>
                  <a:lnTo>
                    <a:pt x="15151" y="114"/>
                  </a:lnTo>
                  <a:lnTo>
                    <a:pt x="12026" y="1041"/>
                  </a:lnTo>
                  <a:lnTo>
                    <a:pt x="6540" y="3035"/>
                  </a:lnTo>
                  <a:lnTo>
                    <a:pt x="0" y="7747"/>
                  </a:lnTo>
                  <a:lnTo>
                    <a:pt x="1993" y="13220"/>
                  </a:lnTo>
                  <a:lnTo>
                    <a:pt x="3416" y="17157"/>
                  </a:lnTo>
                  <a:lnTo>
                    <a:pt x="8331" y="18999"/>
                  </a:lnTo>
                  <a:lnTo>
                    <a:pt x="14871" y="18999"/>
                  </a:lnTo>
                  <a:lnTo>
                    <a:pt x="18249" y="18135"/>
                  </a:lnTo>
                  <a:lnTo>
                    <a:pt x="22021" y="15849"/>
                  </a:lnTo>
                  <a:lnTo>
                    <a:pt x="17729" y="15392"/>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2" name="Google Shape;212;p1"/>
            <p:cNvSpPr/>
            <p:nvPr/>
          </p:nvSpPr>
          <p:spPr>
            <a:xfrm>
              <a:off x="3315799" y="5973311"/>
              <a:ext cx="21120" cy="19748"/>
            </a:xfrm>
            <a:custGeom>
              <a:rect b="b" l="l" r="r" t="t"/>
              <a:pathLst>
                <a:path extrusionOk="0" h="19748" w="21120">
                  <a:moveTo>
                    <a:pt x="15379" y="17119"/>
                  </a:moveTo>
                  <a:lnTo>
                    <a:pt x="21120" y="9550"/>
                  </a:lnTo>
                  <a:lnTo>
                    <a:pt x="19126" y="4064"/>
                  </a:lnTo>
                  <a:lnTo>
                    <a:pt x="18034" y="1041"/>
                  </a:lnTo>
                  <a:lnTo>
                    <a:pt x="15062" y="0"/>
                  </a:lnTo>
                  <a:lnTo>
                    <a:pt x="8978" y="0"/>
                  </a:lnTo>
                  <a:lnTo>
                    <a:pt x="5981" y="698"/>
                  </a:lnTo>
                  <a:lnTo>
                    <a:pt x="3517" y="1587"/>
                  </a:lnTo>
                  <a:lnTo>
                    <a:pt x="0" y="3759"/>
                  </a:lnTo>
                  <a:lnTo>
                    <a:pt x="3124" y="3759"/>
                  </a:lnTo>
                  <a:lnTo>
                    <a:pt x="5765" y="5041"/>
                  </a:lnTo>
                  <a:lnTo>
                    <a:pt x="7112" y="8318"/>
                  </a:lnTo>
                  <a:lnTo>
                    <a:pt x="7251" y="8686"/>
                  </a:lnTo>
                  <a:lnTo>
                    <a:pt x="7848" y="12052"/>
                  </a:lnTo>
                  <a:lnTo>
                    <a:pt x="7848" y="14947"/>
                  </a:lnTo>
                  <a:lnTo>
                    <a:pt x="6540" y="17691"/>
                  </a:lnTo>
                  <a:lnTo>
                    <a:pt x="6007" y="19748"/>
                  </a:lnTo>
                  <a:lnTo>
                    <a:pt x="9893" y="19113"/>
                  </a:lnTo>
                  <a:lnTo>
                    <a:pt x="15379" y="17119"/>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3" name="Google Shape;213;p1"/>
            <p:cNvSpPr/>
            <p:nvPr/>
          </p:nvSpPr>
          <p:spPr>
            <a:xfrm>
              <a:off x="3309833" y="5977070"/>
              <a:ext cx="13817" cy="15900"/>
            </a:xfrm>
            <a:custGeom>
              <a:rect b="b" l="l" r="r" t="t"/>
              <a:pathLst>
                <a:path extrusionOk="0" h="15900" w="13817">
                  <a:moveTo>
                    <a:pt x="10337" y="15900"/>
                  </a:moveTo>
                  <a:lnTo>
                    <a:pt x="12509" y="13931"/>
                  </a:lnTo>
                  <a:lnTo>
                    <a:pt x="13817" y="11188"/>
                  </a:lnTo>
                  <a:lnTo>
                    <a:pt x="13817" y="7188"/>
                  </a:lnTo>
                  <a:lnTo>
                    <a:pt x="13080" y="4559"/>
                  </a:lnTo>
                  <a:lnTo>
                    <a:pt x="11734" y="1282"/>
                  </a:lnTo>
                  <a:lnTo>
                    <a:pt x="9093" y="0"/>
                  </a:lnTo>
                  <a:lnTo>
                    <a:pt x="4952" y="38"/>
                  </a:lnTo>
                  <a:lnTo>
                    <a:pt x="2133" y="1816"/>
                  </a:lnTo>
                  <a:lnTo>
                    <a:pt x="0" y="4178"/>
                  </a:lnTo>
                  <a:lnTo>
                    <a:pt x="0" y="7073"/>
                  </a:lnTo>
                  <a:lnTo>
                    <a:pt x="419" y="9296"/>
                  </a:lnTo>
                  <a:lnTo>
                    <a:pt x="1790" y="13081"/>
                  </a:lnTo>
                  <a:lnTo>
                    <a:pt x="6032" y="15443"/>
                  </a:lnTo>
                  <a:lnTo>
                    <a:pt x="10337" y="15900"/>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4" name="Google Shape;214;p1"/>
            <p:cNvSpPr/>
            <p:nvPr/>
          </p:nvSpPr>
          <p:spPr>
            <a:xfrm>
              <a:off x="3340413" y="5960282"/>
              <a:ext cx="25222" cy="21475"/>
            </a:xfrm>
            <a:custGeom>
              <a:rect b="b" l="l" r="r" t="t"/>
              <a:pathLst>
                <a:path extrusionOk="0" h="21475" w="25222">
                  <a:moveTo>
                    <a:pt x="15748" y="21475"/>
                  </a:moveTo>
                  <a:lnTo>
                    <a:pt x="19735" y="20853"/>
                  </a:lnTo>
                  <a:lnTo>
                    <a:pt x="25222" y="18859"/>
                  </a:lnTo>
                  <a:lnTo>
                    <a:pt x="25158" y="12153"/>
                  </a:lnTo>
                  <a:lnTo>
                    <a:pt x="23152" y="6667"/>
                  </a:lnTo>
                  <a:lnTo>
                    <a:pt x="21628" y="2451"/>
                  </a:lnTo>
                  <a:lnTo>
                    <a:pt x="19329" y="0"/>
                  </a:lnTo>
                  <a:lnTo>
                    <a:pt x="15849" y="0"/>
                  </a:lnTo>
                  <a:lnTo>
                    <a:pt x="12395" y="673"/>
                  </a:lnTo>
                  <a:lnTo>
                    <a:pt x="6908" y="2679"/>
                  </a:lnTo>
                  <a:lnTo>
                    <a:pt x="0" y="8890"/>
                  </a:lnTo>
                  <a:lnTo>
                    <a:pt x="2006" y="14376"/>
                  </a:lnTo>
                  <a:lnTo>
                    <a:pt x="3568" y="18694"/>
                  </a:lnTo>
                  <a:lnTo>
                    <a:pt x="10287" y="21475"/>
                  </a:lnTo>
                  <a:lnTo>
                    <a:pt x="15748" y="21475"/>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5" name="Google Shape;215;p1"/>
            <p:cNvSpPr/>
            <p:nvPr/>
          </p:nvSpPr>
          <p:spPr>
            <a:xfrm>
              <a:off x="3155864" y="5992008"/>
              <a:ext cx="18503" cy="18707"/>
            </a:xfrm>
            <a:custGeom>
              <a:rect b="b" l="l" r="r" t="t"/>
              <a:pathLst>
                <a:path extrusionOk="0" h="18707" w="18503">
                  <a:moveTo>
                    <a:pt x="5486" y="1054"/>
                  </a:moveTo>
                  <a:lnTo>
                    <a:pt x="0" y="3047"/>
                  </a:lnTo>
                  <a:lnTo>
                    <a:pt x="0" y="6070"/>
                  </a:lnTo>
                  <a:lnTo>
                    <a:pt x="1993" y="11556"/>
                  </a:lnTo>
                  <a:lnTo>
                    <a:pt x="3581" y="15887"/>
                  </a:lnTo>
                  <a:lnTo>
                    <a:pt x="5295" y="18707"/>
                  </a:lnTo>
                  <a:lnTo>
                    <a:pt x="8648" y="18707"/>
                  </a:lnTo>
                  <a:lnTo>
                    <a:pt x="10541" y="18503"/>
                  </a:lnTo>
                  <a:lnTo>
                    <a:pt x="14185" y="17183"/>
                  </a:lnTo>
                  <a:lnTo>
                    <a:pt x="16852" y="15379"/>
                  </a:lnTo>
                  <a:lnTo>
                    <a:pt x="18503" y="13284"/>
                  </a:lnTo>
                  <a:lnTo>
                    <a:pt x="15138" y="13817"/>
                  </a:lnTo>
                  <a:lnTo>
                    <a:pt x="12344" y="13817"/>
                  </a:lnTo>
                  <a:lnTo>
                    <a:pt x="10299" y="12382"/>
                  </a:lnTo>
                  <a:lnTo>
                    <a:pt x="8978" y="8839"/>
                  </a:lnTo>
                  <a:lnTo>
                    <a:pt x="8242" y="6286"/>
                  </a:lnTo>
                  <a:lnTo>
                    <a:pt x="8242" y="2946"/>
                  </a:lnTo>
                  <a:lnTo>
                    <a:pt x="9334" y="0"/>
                  </a:lnTo>
                  <a:lnTo>
                    <a:pt x="5486" y="1054"/>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6" name="Google Shape;216;p1"/>
            <p:cNvSpPr/>
            <p:nvPr/>
          </p:nvSpPr>
          <p:spPr>
            <a:xfrm>
              <a:off x="3168568" y="5989172"/>
              <a:ext cx="16167" cy="16014"/>
            </a:xfrm>
            <a:custGeom>
              <a:rect b="b" l="l" r="r" t="t"/>
              <a:pathLst>
                <a:path extrusionOk="0" h="16014" w="16167">
                  <a:moveTo>
                    <a:pt x="10426" y="0"/>
                  </a:moveTo>
                  <a:lnTo>
                    <a:pt x="7353" y="0"/>
                  </a:lnTo>
                  <a:lnTo>
                    <a:pt x="3975" y="393"/>
                  </a:lnTo>
                  <a:lnTo>
                    <a:pt x="0" y="2667"/>
                  </a:lnTo>
                  <a:lnTo>
                    <a:pt x="3924" y="2667"/>
                  </a:lnTo>
                  <a:lnTo>
                    <a:pt x="7607" y="3873"/>
                  </a:lnTo>
                  <a:lnTo>
                    <a:pt x="8864" y="7150"/>
                  </a:lnTo>
                  <a:lnTo>
                    <a:pt x="9258" y="8636"/>
                  </a:lnTo>
                  <a:lnTo>
                    <a:pt x="9271" y="11658"/>
                  </a:lnTo>
                  <a:lnTo>
                    <a:pt x="6159" y="16014"/>
                  </a:lnTo>
                  <a:lnTo>
                    <a:pt x="7378" y="15633"/>
                  </a:lnTo>
                  <a:lnTo>
                    <a:pt x="12865" y="13627"/>
                  </a:lnTo>
                  <a:lnTo>
                    <a:pt x="16167" y="10515"/>
                  </a:lnTo>
                  <a:lnTo>
                    <a:pt x="14160" y="5041"/>
                  </a:lnTo>
                  <a:lnTo>
                    <a:pt x="12852" y="1435"/>
                  </a:lnTo>
                  <a:lnTo>
                    <a:pt x="10426" y="0"/>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7" name="Google Shape;217;p1"/>
            <p:cNvSpPr/>
            <p:nvPr/>
          </p:nvSpPr>
          <p:spPr>
            <a:xfrm>
              <a:off x="3164105" y="5991844"/>
              <a:ext cx="13728" cy="13982"/>
            </a:xfrm>
            <a:custGeom>
              <a:rect b="b" l="l" r="r" t="t"/>
              <a:pathLst>
                <a:path extrusionOk="0" h="13982" w="13728">
                  <a:moveTo>
                    <a:pt x="6908" y="13982"/>
                  </a:moveTo>
                  <a:lnTo>
                    <a:pt x="7937" y="13982"/>
                  </a:lnTo>
                  <a:lnTo>
                    <a:pt x="10617" y="13347"/>
                  </a:lnTo>
                  <a:lnTo>
                    <a:pt x="13728" y="8991"/>
                  </a:lnTo>
                  <a:lnTo>
                    <a:pt x="13322" y="4483"/>
                  </a:lnTo>
                  <a:lnTo>
                    <a:pt x="12065" y="1193"/>
                  </a:lnTo>
                  <a:lnTo>
                    <a:pt x="8382" y="0"/>
                  </a:lnTo>
                  <a:lnTo>
                    <a:pt x="3175" y="38"/>
                  </a:lnTo>
                  <a:lnTo>
                    <a:pt x="0" y="3098"/>
                  </a:lnTo>
                  <a:lnTo>
                    <a:pt x="0" y="6451"/>
                  </a:lnTo>
                  <a:lnTo>
                    <a:pt x="736" y="9004"/>
                  </a:lnTo>
                  <a:lnTo>
                    <a:pt x="2057" y="12547"/>
                  </a:lnTo>
                  <a:lnTo>
                    <a:pt x="4102" y="13982"/>
                  </a:lnTo>
                  <a:lnTo>
                    <a:pt x="6896" y="13982"/>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8" name="Google Shape;218;p1"/>
            <p:cNvSpPr/>
            <p:nvPr/>
          </p:nvSpPr>
          <p:spPr>
            <a:xfrm>
              <a:off x="3185924" y="5978124"/>
              <a:ext cx="20993" cy="24206"/>
            </a:xfrm>
            <a:custGeom>
              <a:rect b="b" l="l" r="r" t="t"/>
              <a:pathLst>
                <a:path extrusionOk="0" h="24206" w="20993">
                  <a:moveTo>
                    <a:pt x="13398" y="3441"/>
                  </a:moveTo>
                  <a:lnTo>
                    <a:pt x="12534" y="0"/>
                  </a:lnTo>
                  <a:lnTo>
                    <a:pt x="8724" y="469"/>
                  </a:lnTo>
                  <a:lnTo>
                    <a:pt x="3238" y="2476"/>
                  </a:lnTo>
                  <a:lnTo>
                    <a:pt x="0" y="9016"/>
                  </a:lnTo>
                  <a:lnTo>
                    <a:pt x="1993" y="14503"/>
                  </a:lnTo>
                  <a:lnTo>
                    <a:pt x="3708" y="19227"/>
                  </a:lnTo>
                  <a:lnTo>
                    <a:pt x="9715" y="24206"/>
                  </a:lnTo>
                  <a:lnTo>
                    <a:pt x="14846" y="24206"/>
                  </a:lnTo>
                  <a:lnTo>
                    <a:pt x="17221" y="23799"/>
                  </a:lnTo>
                  <a:lnTo>
                    <a:pt x="20193" y="22720"/>
                  </a:lnTo>
                  <a:lnTo>
                    <a:pt x="20993" y="19850"/>
                  </a:lnTo>
                  <a:lnTo>
                    <a:pt x="20815" y="16598"/>
                  </a:lnTo>
                  <a:lnTo>
                    <a:pt x="17792" y="16243"/>
                  </a:lnTo>
                  <a:lnTo>
                    <a:pt x="15900" y="13665"/>
                  </a:lnTo>
                  <a:lnTo>
                    <a:pt x="14439" y="9664"/>
                  </a:lnTo>
                  <a:lnTo>
                    <a:pt x="13398" y="6235"/>
                  </a:lnTo>
                  <a:lnTo>
                    <a:pt x="13398" y="3441"/>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19" name="Google Shape;219;p1"/>
            <p:cNvSpPr/>
            <p:nvPr/>
          </p:nvSpPr>
          <p:spPr>
            <a:xfrm>
              <a:off x="3202421" y="5976059"/>
              <a:ext cx="16611" cy="18707"/>
            </a:xfrm>
            <a:custGeom>
              <a:rect b="b" l="l" r="r" t="t"/>
              <a:pathLst>
                <a:path extrusionOk="0" h="18707" w="16611">
                  <a:moveTo>
                    <a:pt x="3543" y="292"/>
                  </a:moveTo>
                  <a:lnTo>
                    <a:pt x="165" y="1524"/>
                  </a:lnTo>
                  <a:lnTo>
                    <a:pt x="0" y="4775"/>
                  </a:lnTo>
                  <a:lnTo>
                    <a:pt x="1333" y="7391"/>
                  </a:lnTo>
                  <a:lnTo>
                    <a:pt x="2425" y="10401"/>
                  </a:lnTo>
                  <a:lnTo>
                    <a:pt x="3340" y="12903"/>
                  </a:lnTo>
                  <a:lnTo>
                    <a:pt x="4165" y="15925"/>
                  </a:lnTo>
                  <a:lnTo>
                    <a:pt x="4318" y="18669"/>
                  </a:lnTo>
                  <a:lnTo>
                    <a:pt x="5092" y="18707"/>
                  </a:lnTo>
                  <a:lnTo>
                    <a:pt x="8216" y="18097"/>
                  </a:lnTo>
                  <a:lnTo>
                    <a:pt x="13703" y="16103"/>
                  </a:lnTo>
                  <a:lnTo>
                    <a:pt x="16611" y="11150"/>
                  </a:lnTo>
                  <a:lnTo>
                    <a:pt x="14617" y="5664"/>
                  </a:lnTo>
                  <a:lnTo>
                    <a:pt x="13195" y="1778"/>
                  </a:lnTo>
                  <a:lnTo>
                    <a:pt x="10185" y="0"/>
                  </a:lnTo>
                  <a:lnTo>
                    <a:pt x="6591" y="0"/>
                  </a:lnTo>
                  <a:lnTo>
                    <a:pt x="3543" y="292"/>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0" name="Google Shape;220;p1"/>
            <p:cNvSpPr/>
            <p:nvPr/>
          </p:nvSpPr>
          <p:spPr>
            <a:xfrm>
              <a:off x="3199324" y="5980828"/>
              <a:ext cx="7416" cy="13893"/>
            </a:xfrm>
            <a:custGeom>
              <a:rect b="b" l="l" r="r" t="t"/>
              <a:pathLst>
                <a:path extrusionOk="0" h="13893" w="7416">
                  <a:moveTo>
                    <a:pt x="7416" y="13893"/>
                  </a:moveTo>
                  <a:lnTo>
                    <a:pt x="7264" y="11150"/>
                  </a:lnTo>
                  <a:lnTo>
                    <a:pt x="6438" y="8140"/>
                  </a:lnTo>
                  <a:lnTo>
                    <a:pt x="5524" y="5626"/>
                  </a:lnTo>
                  <a:lnTo>
                    <a:pt x="4432" y="2628"/>
                  </a:lnTo>
                  <a:lnTo>
                    <a:pt x="3098" y="0"/>
                  </a:lnTo>
                  <a:lnTo>
                    <a:pt x="0" y="736"/>
                  </a:lnTo>
                  <a:lnTo>
                    <a:pt x="0" y="3530"/>
                  </a:lnTo>
                  <a:lnTo>
                    <a:pt x="1041" y="6959"/>
                  </a:lnTo>
                  <a:lnTo>
                    <a:pt x="2489" y="10960"/>
                  </a:lnTo>
                  <a:lnTo>
                    <a:pt x="4381" y="13538"/>
                  </a:lnTo>
                  <a:lnTo>
                    <a:pt x="7416" y="13893"/>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1" name="Google Shape;221;p1"/>
            <p:cNvSpPr/>
            <p:nvPr/>
          </p:nvSpPr>
          <p:spPr>
            <a:xfrm>
              <a:off x="3222878" y="5968523"/>
              <a:ext cx="15608" cy="16548"/>
            </a:xfrm>
            <a:custGeom>
              <a:rect b="b" l="l" r="r" t="t"/>
              <a:pathLst>
                <a:path extrusionOk="0" h="16548" w="15608">
                  <a:moveTo>
                    <a:pt x="7442" y="2794"/>
                  </a:moveTo>
                  <a:lnTo>
                    <a:pt x="6667" y="0"/>
                  </a:lnTo>
                  <a:lnTo>
                    <a:pt x="1181" y="1993"/>
                  </a:lnTo>
                  <a:lnTo>
                    <a:pt x="0" y="5168"/>
                  </a:lnTo>
                  <a:lnTo>
                    <a:pt x="1993" y="10642"/>
                  </a:lnTo>
                  <a:lnTo>
                    <a:pt x="3441" y="14617"/>
                  </a:lnTo>
                  <a:lnTo>
                    <a:pt x="5372" y="16548"/>
                  </a:lnTo>
                  <a:lnTo>
                    <a:pt x="9563" y="16548"/>
                  </a:lnTo>
                  <a:lnTo>
                    <a:pt x="12382" y="15722"/>
                  </a:lnTo>
                  <a:lnTo>
                    <a:pt x="15608" y="14160"/>
                  </a:lnTo>
                  <a:lnTo>
                    <a:pt x="12230" y="13589"/>
                  </a:lnTo>
                  <a:lnTo>
                    <a:pt x="9296" y="11557"/>
                  </a:lnTo>
                  <a:lnTo>
                    <a:pt x="8051" y="8140"/>
                  </a:lnTo>
                  <a:lnTo>
                    <a:pt x="7429" y="5753"/>
                  </a:lnTo>
                  <a:lnTo>
                    <a:pt x="7442" y="2794"/>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2" name="Google Shape;222;p1"/>
            <p:cNvSpPr/>
            <p:nvPr/>
          </p:nvSpPr>
          <p:spPr>
            <a:xfrm>
              <a:off x="3231379" y="5961387"/>
              <a:ext cx="20116" cy="21463"/>
            </a:xfrm>
            <a:custGeom>
              <a:rect b="b" l="l" r="r" t="t"/>
              <a:pathLst>
                <a:path extrusionOk="0" h="21462" w="20116">
                  <a:moveTo>
                    <a:pt x="1193" y="3809"/>
                  </a:moveTo>
                  <a:lnTo>
                    <a:pt x="0" y="6591"/>
                  </a:lnTo>
                  <a:lnTo>
                    <a:pt x="3530" y="6121"/>
                  </a:lnTo>
                  <a:lnTo>
                    <a:pt x="6997" y="6121"/>
                  </a:lnTo>
                  <a:lnTo>
                    <a:pt x="9969" y="7632"/>
                  </a:lnTo>
                  <a:lnTo>
                    <a:pt x="11302" y="11302"/>
                  </a:lnTo>
                  <a:lnTo>
                    <a:pt x="11823" y="14122"/>
                  </a:lnTo>
                  <a:lnTo>
                    <a:pt x="11823" y="17132"/>
                  </a:lnTo>
                  <a:lnTo>
                    <a:pt x="9918" y="19557"/>
                  </a:lnTo>
                  <a:lnTo>
                    <a:pt x="7099" y="21297"/>
                  </a:lnTo>
                  <a:lnTo>
                    <a:pt x="9118" y="21462"/>
                  </a:lnTo>
                  <a:lnTo>
                    <a:pt x="10553" y="21462"/>
                  </a:lnTo>
                  <a:lnTo>
                    <a:pt x="13423" y="20700"/>
                  </a:lnTo>
                  <a:lnTo>
                    <a:pt x="18910" y="18707"/>
                  </a:lnTo>
                  <a:lnTo>
                    <a:pt x="20116" y="14008"/>
                  </a:lnTo>
                  <a:lnTo>
                    <a:pt x="18122" y="8521"/>
                  </a:lnTo>
                  <a:lnTo>
                    <a:pt x="16446" y="3936"/>
                  </a:lnTo>
                  <a:lnTo>
                    <a:pt x="12979" y="0"/>
                  </a:lnTo>
                  <a:lnTo>
                    <a:pt x="8674" y="0"/>
                  </a:lnTo>
                  <a:lnTo>
                    <a:pt x="6070" y="469"/>
                  </a:lnTo>
                  <a:lnTo>
                    <a:pt x="3314" y="1473"/>
                  </a:lnTo>
                  <a:lnTo>
                    <a:pt x="1193" y="3809"/>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3" name="Google Shape;223;p1"/>
            <p:cNvSpPr/>
            <p:nvPr/>
          </p:nvSpPr>
          <p:spPr>
            <a:xfrm>
              <a:off x="3230316" y="5967517"/>
              <a:ext cx="12890" cy="15163"/>
            </a:xfrm>
            <a:custGeom>
              <a:rect b="b" l="l" r="r" t="t"/>
              <a:pathLst>
                <a:path extrusionOk="0" h="15163" w="12890">
                  <a:moveTo>
                    <a:pt x="8166" y="15163"/>
                  </a:moveTo>
                  <a:lnTo>
                    <a:pt x="10972" y="13436"/>
                  </a:lnTo>
                  <a:lnTo>
                    <a:pt x="12877" y="10998"/>
                  </a:lnTo>
                  <a:lnTo>
                    <a:pt x="12890" y="7988"/>
                  </a:lnTo>
                  <a:lnTo>
                    <a:pt x="12369" y="5168"/>
                  </a:lnTo>
                  <a:lnTo>
                    <a:pt x="11023" y="1511"/>
                  </a:lnTo>
                  <a:lnTo>
                    <a:pt x="8051" y="0"/>
                  </a:lnTo>
                  <a:lnTo>
                    <a:pt x="3454" y="0"/>
                  </a:lnTo>
                  <a:lnTo>
                    <a:pt x="381" y="2057"/>
                  </a:lnTo>
                  <a:lnTo>
                    <a:pt x="0" y="5511"/>
                  </a:lnTo>
                  <a:lnTo>
                    <a:pt x="622" y="9156"/>
                  </a:lnTo>
                  <a:lnTo>
                    <a:pt x="1854" y="12560"/>
                  </a:lnTo>
                  <a:lnTo>
                    <a:pt x="4800" y="14592"/>
                  </a:lnTo>
                  <a:lnTo>
                    <a:pt x="8166" y="15163"/>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4" name="Google Shape;224;p1"/>
            <p:cNvSpPr/>
            <p:nvPr/>
          </p:nvSpPr>
          <p:spPr>
            <a:xfrm>
              <a:off x="3257389" y="5953402"/>
              <a:ext cx="14135" cy="18199"/>
            </a:xfrm>
            <a:custGeom>
              <a:rect b="b" l="l" r="r" t="t"/>
              <a:pathLst>
                <a:path extrusionOk="0" h="18199" w="14135">
                  <a:moveTo>
                    <a:pt x="10032" y="2336"/>
                  </a:moveTo>
                  <a:lnTo>
                    <a:pt x="14135" y="584"/>
                  </a:lnTo>
                  <a:lnTo>
                    <a:pt x="11341" y="0"/>
                  </a:lnTo>
                  <a:lnTo>
                    <a:pt x="8369" y="0"/>
                  </a:lnTo>
                  <a:lnTo>
                    <a:pt x="5486" y="736"/>
                  </a:lnTo>
                  <a:lnTo>
                    <a:pt x="0" y="2743"/>
                  </a:lnTo>
                  <a:lnTo>
                    <a:pt x="253" y="7632"/>
                  </a:lnTo>
                  <a:lnTo>
                    <a:pt x="2260" y="13119"/>
                  </a:lnTo>
                  <a:lnTo>
                    <a:pt x="3581" y="16738"/>
                  </a:lnTo>
                  <a:lnTo>
                    <a:pt x="7010" y="18199"/>
                  </a:lnTo>
                  <a:lnTo>
                    <a:pt x="9588" y="17818"/>
                  </a:lnTo>
                  <a:lnTo>
                    <a:pt x="13830" y="16167"/>
                  </a:lnTo>
                  <a:lnTo>
                    <a:pt x="10706" y="15786"/>
                  </a:lnTo>
                  <a:lnTo>
                    <a:pt x="8000" y="14274"/>
                  </a:lnTo>
                  <a:lnTo>
                    <a:pt x="6857" y="11137"/>
                  </a:lnTo>
                  <a:lnTo>
                    <a:pt x="6413" y="8801"/>
                  </a:lnTo>
                  <a:lnTo>
                    <a:pt x="6426" y="5029"/>
                  </a:lnTo>
                  <a:lnTo>
                    <a:pt x="10032" y="2336"/>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5" name="Google Shape;225;p1"/>
            <p:cNvSpPr/>
            <p:nvPr/>
          </p:nvSpPr>
          <p:spPr>
            <a:xfrm>
              <a:off x="3271220" y="5952342"/>
              <a:ext cx="14617" cy="17335"/>
            </a:xfrm>
            <a:custGeom>
              <a:rect b="b" l="l" r="r" t="t"/>
              <a:pathLst>
                <a:path extrusionOk="0" h="17335" w="14617">
                  <a:moveTo>
                    <a:pt x="304" y="1650"/>
                  </a:moveTo>
                  <a:lnTo>
                    <a:pt x="3467" y="2539"/>
                  </a:lnTo>
                  <a:lnTo>
                    <a:pt x="6222" y="4432"/>
                  </a:lnTo>
                  <a:lnTo>
                    <a:pt x="7264" y="7315"/>
                  </a:lnTo>
                  <a:lnTo>
                    <a:pt x="7645" y="9385"/>
                  </a:lnTo>
                  <a:lnTo>
                    <a:pt x="7645" y="12953"/>
                  </a:lnTo>
                  <a:lnTo>
                    <a:pt x="3975" y="15481"/>
                  </a:lnTo>
                  <a:lnTo>
                    <a:pt x="0" y="17233"/>
                  </a:lnTo>
                  <a:lnTo>
                    <a:pt x="3568" y="17335"/>
                  </a:lnTo>
                  <a:lnTo>
                    <a:pt x="7277" y="16332"/>
                  </a:lnTo>
                  <a:lnTo>
                    <a:pt x="12750" y="14338"/>
                  </a:lnTo>
                  <a:lnTo>
                    <a:pt x="14617" y="10553"/>
                  </a:lnTo>
                  <a:lnTo>
                    <a:pt x="12611" y="5067"/>
                  </a:lnTo>
                  <a:lnTo>
                    <a:pt x="11302" y="1460"/>
                  </a:lnTo>
                  <a:lnTo>
                    <a:pt x="9372" y="0"/>
                  </a:lnTo>
                  <a:lnTo>
                    <a:pt x="6629" y="0"/>
                  </a:lnTo>
                  <a:lnTo>
                    <a:pt x="3594" y="393"/>
                  </a:lnTo>
                  <a:lnTo>
                    <a:pt x="304" y="1650"/>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6" name="Google Shape;226;p1"/>
            <p:cNvSpPr/>
            <p:nvPr/>
          </p:nvSpPr>
          <p:spPr>
            <a:xfrm>
              <a:off x="3263807" y="5953991"/>
              <a:ext cx="15062" cy="15582"/>
            </a:xfrm>
            <a:custGeom>
              <a:rect b="b" l="l" r="r" t="t"/>
              <a:pathLst>
                <a:path extrusionOk="0" h="15582" w="15062">
                  <a:moveTo>
                    <a:pt x="7416" y="15582"/>
                  </a:moveTo>
                  <a:lnTo>
                    <a:pt x="11391" y="13830"/>
                  </a:lnTo>
                  <a:lnTo>
                    <a:pt x="15062" y="11303"/>
                  </a:lnTo>
                  <a:lnTo>
                    <a:pt x="15062" y="7734"/>
                  </a:lnTo>
                  <a:lnTo>
                    <a:pt x="14681" y="5664"/>
                  </a:lnTo>
                  <a:lnTo>
                    <a:pt x="13627" y="2794"/>
                  </a:lnTo>
                  <a:lnTo>
                    <a:pt x="10883" y="889"/>
                  </a:lnTo>
                  <a:lnTo>
                    <a:pt x="7721" y="0"/>
                  </a:lnTo>
                  <a:lnTo>
                    <a:pt x="3606" y="1739"/>
                  </a:lnTo>
                  <a:lnTo>
                    <a:pt x="12" y="4445"/>
                  </a:lnTo>
                  <a:lnTo>
                    <a:pt x="0" y="8216"/>
                  </a:lnTo>
                  <a:lnTo>
                    <a:pt x="444" y="10553"/>
                  </a:lnTo>
                  <a:lnTo>
                    <a:pt x="1574" y="13690"/>
                  </a:lnTo>
                  <a:lnTo>
                    <a:pt x="4292" y="15201"/>
                  </a:lnTo>
                  <a:lnTo>
                    <a:pt x="7416" y="15582"/>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7" name="Google Shape;227;p1"/>
            <p:cNvSpPr/>
            <p:nvPr/>
          </p:nvSpPr>
          <p:spPr>
            <a:xfrm>
              <a:off x="3285166" y="5939115"/>
              <a:ext cx="21018" cy="21005"/>
            </a:xfrm>
            <a:custGeom>
              <a:rect b="b" l="l" r="r" t="t"/>
              <a:pathLst>
                <a:path extrusionOk="0" h="21005" w="21018">
                  <a:moveTo>
                    <a:pt x="8420" y="21005"/>
                  </a:moveTo>
                  <a:lnTo>
                    <a:pt x="11442" y="21005"/>
                  </a:lnTo>
                  <a:lnTo>
                    <a:pt x="14935" y="20027"/>
                  </a:lnTo>
                  <a:lnTo>
                    <a:pt x="17716" y="19011"/>
                  </a:lnTo>
                  <a:lnTo>
                    <a:pt x="21018" y="17551"/>
                  </a:lnTo>
                  <a:lnTo>
                    <a:pt x="16713" y="15278"/>
                  </a:lnTo>
                  <a:lnTo>
                    <a:pt x="15570" y="12141"/>
                  </a:lnTo>
                  <a:lnTo>
                    <a:pt x="14554" y="8191"/>
                  </a:lnTo>
                  <a:lnTo>
                    <a:pt x="14554" y="4140"/>
                  </a:lnTo>
                  <a:lnTo>
                    <a:pt x="13855" y="0"/>
                  </a:lnTo>
                  <a:lnTo>
                    <a:pt x="10934" y="368"/>
                  </a:lnTo>
                  <a:lnTo>
                    <a:pt x="5448" y="2362"/>
                  </a:lnTo>
                  <a:lnTo>
                    <a:pt x="0" y="11899"/>
                  </a:lnTo>
                  <a:lnTo>
                    <a:pt x="2006" y="17386"/>
                  </a:lnTo>
                  <a:lnTo>
                    <a:pt x="2984" y="20091"/>
                  </a:lnTo>
                  <a:lnTo>
                    <a:pt x="5473" y="21005"/>
                  </a:lnTo>
                  <a:lnTo>
                    <a:pt x="8420" y="21005"/>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8" name="Google Shape;228;p1"/>
            <p:cNvSpPr/>
            <p:nvPr/>
          </p:nvSpPr>
          <p:spPr>
            <a:xfrm>
              <a:off x="3300690" y="5934798"/>
              <a:ext cx="23431" cy="22072"/>
            </a:xfrm>
            <a:custGeom>
              <a:rect b="b" l="l" r="r" t="t"/>
              <a:pathLst>
                <a:path extrusionOk="0" h="22072" w="23431">
                  <a:moveTo>
                    <a:pt x="8712" y="22072"/>
                  </a:moveTo>
                  <a:lnTo>
                    <a:pt x="11760" y="21208"/>
                  </a:lnTo>
                  <a:lnTo>
                    <a:pt x="17233" y="19215"/>
                  </a:lnTo>
                  <a:lnTo>
                    <a:pt x="23431" y="14160"/>
                  </a:lnTo>
                  <a:lnTo>
                    <a:pt x="21437" y="8674"/>
                  </a:lnTo>
                  <a:lnTo>
                    <a:pt x="19761" y="4076"/>
                  </a:lnTo>
                  <a:lnTo>
                    <a:pt x="12598" y="0"/>
                  </a:lnTo>
                  <a:lnTo>
                    <a:pt x="7111" y="0"/>
                  </a:lnTo>
                  <a:lnTo>
                    <a:pt x="5079" y="139"/>
                  </a:lnTo>
                  <a:lnTo>
                    <a:pt x="2171" y="1206"/>
                  </a:lnTo>
                  <a:lnTo>
                    <a:pt x="0" y="4864"/>
                  </a:lnTo>
                  <a:lnTo>
                    <a:pt x="3289" y="6286"/>
                  </a:lnTo>
                  <a:lnTo>
                    <a:pt x="5854" y="10299"/>
                  </a:lnTo>
                  <a:lnTo>
                    <a:pt x="7251" y="14135"/>
                  </a:lnTo>
                  <a:lnTo>
                    <a:pt x="8077" y="17894"/>
                  </a:lnTo>
                  <a:lnTo>
                    <a:pt x="7378" y="22072"/>
                  </a:lnTo>
                  <a:lnTo>
                    <a:pt x="8712" y="22072"/>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9" name="Google Shape;229;p1"/>
            <p:cNvSpPr/>
            <p:nvPr/>
          </p:nvSpPr>
          <p:spPr>
            <a:xfrm>
              <a:off x="3299709" y="5939671"/>
              <a:ext cx="9067" cy="16992"/>
            </a:xfrm>
            <a:custGeom>
              <a:rect b="b" l="l" r="r" t="t"/>
              <a:pathLst>
                <a:path extrusionOk="0" h="16992" w="9067">
                  <a:moveTo>
                    <a:pt x="6476" y="16992"/>
                  </a:moveTo>
                  <a:lnTo>
                    <a:pt x="9067" y="14808"/>
                  </a:lnTo>
                  <a:lnTo>
                    <a:pt x="9055" y="11988"/>
                  </a:lnTo>
                  <a:lnTo>
                    <a:pt x="8229" y="9258"/>
                  </a:lnTo>
                  <a:lnTo>
                    <a:pt x="6845" y="5422"/>
                  </a:lnTo>
                  <a:lnTo>
                    <a:pt x="4267" y="1409"/>
                  </a:lnTo>
                  <a:lnTo>
                    <a:pt x="977" y="0"/>
                  </a:lnTo>
                  <a:lnTo>
                    <a:pt x="0" y="3581"/>
                  </a:lnTo>
                  <a:lnTo>
                    <a:pt x="0" y="7632"/>
                  </a:lnTo>
                  <a:lnTo>
                    <a:pt x="1028" y="11582"/>
                  </a:lnTo>
                  <a:lnTo>
                    <a:pt x="2171" y="14719"/>
                  </a:lnTo>
                  <a:lnTo>
                    <a:pt x="6476" y="16992"/>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0" name="Google Shape;230;p1"/>
            <p:cNvSpPr/>
            <p:nvPr/>
          </p:nvSpPr>
          <p:spPr>
            <a:xfrm>
              <a:off x="3135247" y="5961100"/>
              <a:ext cx="22491" cy="18580"/>
            </a:xfrm>
            <a:custGeom>
              <a:rect b="b" l="l" r="r" t="t"/>
              <a:pathLst>
                <a:path extrusionOk="0" h="18580" w="22491">
                  <a:moveTo>
                    <a:pt x="1993" y="11049"/>
                  </a:moveTo>
                  <a:lnTo>
                    <a:pt x="3606" y="15468"/>
                  </a:lnTo>
                  <a:lnTo>
                    <a:pt x="9791" y="18580"/>
                  </a:lnTo>
                  <a:lnTo>
                    <a:pt x="15011" y="18580"/>
                  </a:lnTo>
                  <a:lnTo>
                    <a:pt x="17475" y="18402"/>
                  </a:lnTo>
                  <a:lnTo>
                    <a:pt x="20853" y="17170"/>
                  </a:lnTo>
                  <a:lnTo>
                    <a:pt x="22491" y="12966"/>
                  </a:lnTo>
                  <a:lnTo>
                    <a:pt x="18389" y="12966"/>
                  </a:lnTo>
                  <a:lnTo>
                    <a:pt x="14566" y="10883"/>
                  </a:lnTo>
                  <a:lnTo>
                    <a:pt x="13042" y="6883"/>
                  </a:lnTo>
                  <a:lnTo>
                    <a:pt x="12992" y="6756"/>
                  </a:lnTo>
                  <a:lnTo>
                    <a:pt x="12395" y="3276"/>
                  </a:lnTo>
                  <a:lnTo>
                    <a:pt x="11988" y="0"/>
                  </a:lnTo>
                  <a:lnTo>
                    <a:pt x="6502" y="1993"/>
                  </a:lnTo>
                  <a:lnTo>
                    <a:pt x="0" y="5562"/>
                  </a:lnTo>
                  <a:lnTo>
                    <a:pt x="1993" y="11049"/>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1" name="Google Shape;231;p1"/>
            <p:cNvSpPr/>
            <p:nvPr/>
          </p:nvSpPr>
          <p:spPr>
            <a:xfrm>
              <a:off x="3148210" y="5952917"/>
              <a:ext cx="22390" cy="21043"/>
            </a:xfrm>
            <a:custGeom>
              <a:rect b="b" l="l" r="r" t="t"/>
              <a:pathLst>
                <a:path extrusionOk="0" h="21043" w="22390">
                  <a:moveTo>
                    <a:pt x="13804" y="20434"/>
                  </a:moveTo>
                  <a:lnTo>
                    <a:pt x="19291" y="18440"/>
                  </a:lnTo>
                  <a:lnTo>
                    <a:pt x="22390" y="13004"/>
                  </a:lnTo>
                  <a:lnTo>
                    <a:pt x="20396" y="7518"/>
                  </a:lnTo>
                  <a:lnTo>
                    <a:pt x="18783" y="3111"/>
                  </a:lnTo>
                  <a:lnTo>
                    <a:pt x="14363" y="0"/>
                  </a:lnTo>
                  <a:lnTo>
                    <a:pt x="9842" y="0"/>
                  </a:lnTo>
                  <a:lnTo>
                    <a:pt x="6578" y="571"/>
                  </a:lnTo>
                  <a:lnTo>
                    <a:pt x="3365" y="1739"/>
                  </a:lnTo>
                  <a:lnTo>
                    <a:pt x="1028" y="4597"/>
                  </a:lnTo>
                  <a:lnTo>
                    <a:pt x="0" y="7848"/>
                  </a:lnTo>
                  <a:lnTo>
                    <a:pt x="2374" y="7073"/>
                  </a:lnTo>
                  <a:lnTo>
                    <a:pt x="6451" y="6578"/>
                  </a:lnTo>
                  <a:lnTo>
                    <a:pt x="9245" y="6578"/>
                  </a:lnTo>
                  <a:lnTo>
                    <a:pt x="11595" y="7619"/>
                  </a:lnTo>
                  <a:lnTo>
                    <a:pt x="12687" y="10629"/>
                  </a:lnTo>
                  <a:lnTo>
                    <a:pt x="13233" y="12763"/>
                  </a:lnTo>
                  <a:lnTo>
                    <a:pt x="13233" y="16319"/>
                  </a:lnTo>
                  <a:lnTo>
                    <a:pt x="12471" y="18859"/>
                  </a:lnTo>
                  <a:lnTo>
                    <a:pt x="11201" y="21043"/>
                  </a:lnTo>
                  <a:lnTo>
                    <a:pt x="13804" y="20434"/>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2" name="Google Shape;232;p1"/>
            <p:cNvSpPr/>
            <p:nvPr/>
          </p:nvSpPr>
          <p:spPr>
            <a:xfrm>
              <a:off x="3147650" y="5959505"/>
              <a:ext cx="13792" cy="14566"/>
            </a:xfrm>
            <a:custGeom>
              <a:rect b="b" l="l" r="r" t="t"/>
              <a:pathLst>
                <a:path extrusionOk="0" h="14566" w="13792">
                  <a:moveTo>
                    <a:pt x="10109" y="14566"/>
                  </a:moveTo>
                  <a:lnTo>
                    <a:pt x="13030" y="12268"/>
                  </a:lnTo>
                  <a:lnTo>
                    <a:pt x="13792" y="9728"/>
                  </a:lnTo>
                  <a:lnTo>
                    <a:pt x="13792" y="7327"/>
                  </a:lnTo>
                  <a:lnTo>
                    <a:pt x="13246" y="4038"/>
                  </a:lnTo>
                  <a:lnTo>
                    <a:pt x="12153" y="1041"/>
                  </a:lnTo>
                  <a:lnTo>
                    <a:pt x="9817" y="0"/>
                  </a:lnTo>
                  <a:lnTo>
                    <a:pt x="5067" y="0"/>
                  </a:lnTo>
                  <a:lnTo>
                    <a:pt x="571" y="1257"/>
                  </a:lnTo>
                  <a:lnTo>
                    <a:pt x="0" y="4876"/>
                  </a:lnTo>
                  <a:lnTo>
                    <a:pt x="635" y="8483"/>
                  </a:lnTo>
                  <a:lnTo>
                    <a:pt x="2159" y="12471"/>
                  </a:lnTo>
                  <a:lnTo>
                    <a:pt x="5994" y="14566"/>
                  </a:lnTo>
                  <a:lnTo>
                    <a:pt x="10096" y="14566"/>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3" name="Google Shape;233;p1"/>
            <p:cNvSpPr/>
            <p:nvPr/>
          </p:nvSpPr>
          <p:spPr>
            <a:xfrm>
              <a:off x="3173513" y="5940753"/>
              <a:ext cx="22097" cy="27241"/>
            </a:xfrm>
            <a:custGeom>
              <a:rect b="b" l="l" r="r" t="t"/>
              <a:pathLst>
                <a:path extrusionOk="0" h="27241" w="22098">
                  <a:moveTo>
                    <a:pt x="14223" y="17957"/>
                  </a:moveTo>
                  <a:lnTo>
                    <a:pt x="12661" y="13639"/>
                  </a:lnTo>
                  <a:lnTo>
                    <a:pt x="11963" y="10045"/>
                  </a:lnTo>
                  <a:lnTo>
                    <a:pt x="11963" y="6794"/>
                  </a:lnTo>
                  <a:lnTo>
                    <a:pt x="13893" y="4330"/>
                  </a:lnTo>
                  <a:lnTo>
                    <a:pt x="17348" y="2755"/>
                  </a:lnTo>
                  <a:lnTo>
                    <a:pt x="14947" y="1117"/>
                  </a:lnTo>
                  <a:lnTo>
                    <a:pt x="12230" y="0"/>
                  </a:lnTo>
                  <a:lnTo>
                    <a:pt x="7505" y="393"/>
                  </a:lnTo>
                  <a:lnTo>
                    <a:pt x="2019" y="2387"/>
                  </a:lnTo>
                  <a:lnTo>
                    <a:pt x="0" y="12344"/>
                  </a:lnTo>
                  <a:lnTo>
                    <a:pt x="1993" y="17818"/>
                  </a:lnTo>
                  <a:lnTo>
                    <a:pt x="3708" y="22517"/>
                  </a:lnTo>
                  <a:lnTo>
                    <a:pt x="9563" y="27241"/>
                  </a:lnTo>
                  <a:lnTo>
                    <a:pt x="14655" y="27241"/>
                  </a:lnTo>
                  <a:lnTo>
                    <a:pt x="16332" y="27114"/>
                  </a:lnTo>
                  <a:lnTo>
                    <a:pt x="19189" y="26073"/>
                  </a:lnTo>
                  <a:lnTo>
                    <a:pt x="22097" y="22047"/>
                  </a:lnTo>
                  <a:lnTo>
                    <a:pt x="17919" y="21628"/>
                  </a:lnTo>
                  <a:lnTo>
                    <a:pt x="14223" y="17957"/>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4" name="Google Shape;234;p1"/>
            <p:cNvSpPr/>
            <p:nvPr/>
          </p:nvSpPr>
          <p:spPr>
            <a:xfrm>
              <a:off x="3190856" y="5941872"/>
              <a:ext cx="18211" cy="20980"/>
            </a:xfrm>
            <a:custGeom>
              <a:rect b="b" l="l" r="r" t="t"/>
              <a:pathLst>
                <a:path extrusionOk="0" h="20980" w="18211">
                  <a:moveTo>
                    <a:pt x="7442" y="0"/>
                  </a:moveTo>
                  <a:lnTo>
                    <a:pt x="3111" y="419"/>
                  </a:lnTo>
                  <a:lnTo>
                    <a:pt x="0" y="1638"/>
                  </a:lnTo>
                  <a:lnTo>
                    <a:pt x="2857" y="3581"/>
                  </a:lnTo>
                  <a:lnTo>
                    <a:pt x="5270" y="6273"/>
                  </a:lnTo>
                  <a:lnTo>
                    <a:pt x="6210" y="8851"/>
                  </a:lnTo>
                  <a:lnTo>
                    <a:pt x="6629" y="10020"/>
                  </a:lnTo>
                  <a:lnTo>
                    <a:pt x="6832" y="12763"/>
                  </a:lnTo>
                  <a:lnTo>
                    <a:pt x="6845" y="15493"/>
                  </a:lnTo>
                  <a:lnTo>
                    <a:pt x="6096" y="18478"/>
                  </a:lnTo>
                  <a:lnTo>
                    <a:pt x="5689" y="20980"/>
                  </a:lnTo>
                  <a:lnTo>
                    <a:pt x="8229" y="20548"/>
                  </a:lnTo>
                  <a:lnTo>
                    <a:pt x="13716" y="18554"/>
                  </a:lnTo>
                  <a:lnTo>
                    <a:pt x="18211" y="10401"/>
                  </a:lnTo>
                  <a:lnTo>
                    <a:pt x="16205" y="4914"/>
                  </a:lnTo>
                  <a:lnTo>
                    <a:pt x="14922" y="1384"/>
                  </a:lnTo>
                  <a:lnTo>
                    <a:pt x="11315" y="0"/>
                  </a:lnTo>
                  <a:lnTo>
                    <a:pt x="7442" y="0"/>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5" name="Google Shape;235;p1"/>
            <p:cNvSpPr/>
            <p:nvPr/>
          </p:nvSpPr>
          <p:spPr>
            <a:xfrm>
              <a:off x="3185479" y="5943513"/>
              <a:ext cx="12217" cy="19291"/>
            </a:xfrm>
            <a:custGeom>
              <a:rect b="b" l="l" r="r" t="t"/>
              <a:pathLst>
                <a:path extrusionOk="0" h="19291" w="12217">
                  <a:moveTo>
                    <a:pt x="10134" y="19291"/>
                  </a:moveTo>
                  <a:lnTo>
                    <a:pt x="11468" y="16840"/>
                  </a:lnTo>
                  <a:lnTo>
                    <a:pt x="12217" y="13855"/>
                  </a:lnTo>
                  <a:lnTo>
                    <a:pt x="12217" y="11125"/>
                  </a:lnTo>
                  <a:lnTo>
                    <a:pt x="11595" y="7213"/>
                  </a:lnTo>
                  <a:lnTo>
                    <a:pt x="10655" y="4635"/>
                  </a:lnTo>
                  <a:lnTo>
                    <a:pt x="8229" y="1943"/>
                  </a:lnTo>
                  <a:lnTo>
                    <a:pt x="5384" y="0"/>
                  </a:lnTo>
                  <a:lnTo>
                    <a:pt x="1930" y="1574"/>
                  </a:lnTo>
                  <a:lnTo>
                    <a:pt x="0" y="4038"/>
                  </a:lnTo>
                  <a:lnTo>
                    <a:pt x="0" y="7289"/>
                  </a:lnTo>
                  <a:lnTo>
                    <a:pt x="698" y="10883"/>
                  </a:lnTo>
                  <a:lnTo>
                    <a:pt x="2260" y="15189"/>
                  </a:lnTo>
                  <a:lnTo>
                    <a:pt x="5956" y="18859"/>
                  </a:lnTo>
                  <a:lnTo>
                    <a:pt x="10134" y="19291"/>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6" name="Google Shape;236;p1"/>
            <p:cNvSpPr/>
            <p:nvPr/>
          </p:nvSpPr>
          <p:spPr>
            <a:xfrm>
              <a:off x="3208382" y="5929354"/>
              <a:ext cx="21361" cy="20624"/>
            </a:xfrm>
            <a:custGeom>
              <a:rect b="b" l="l" r="r" t="t"/>
              <a:pathLst>
                <a:path extrusionOk="0" h="20624" w="21361">
                  <a:moveTo>
                    <a:pt x="17399" y="17081"/>
                  </a:moveTo>
                  <a:lnTo>
                    <a:pt x="14935" y="15163"/>
                  </a:lnTo>
                  <a:lnTo>
                    <a:pt x="13855" y="12179"/>
                  </a:lnTo>
                  <a:lnTo>
                    <a:pt x="13373" y="9613"/>
                  </a:lnTo>
                  <a:lnTo>
                    <a:pt x="13373" y="5651"/>
                  </a:lnTo>
                  <a:lnTo>
                    <a:pt x="17005" y="2793"/>
                  </a:lnTo>
                  <a:lnTo>
                    <a:pt x="21361" y="1104"/>
                  </a:lnTo>
                  <a:lnTo>
                    <a:pt x="19405" y="393"/>
                  </a:lnTo>
                  <a:lnTo>
                    <a:pt x="15328" y="0"/>
                  </a:lnTo>
                  <a:lnTo>
                    <a:pt x="11442" y="622"/>
                  </a:lnTo>
                  <a:lnTo>
                    <a:pt x="5969" y="2616"/>
                  </a:lnTo>
                  <a:lnTo>
                    <a:pt x="0" y="11315"/>
                  </a:lnTo>
                  <a:lnTo>
                    <a:pt x="2006" y="16802"/>
                  </a:lnTo>
                  <a:lnTo>
                    <a:pt x="3035" y="19646"/>
                  </a:lnTo>
                  <a:lnTo>
                    <a:pt x="5867" y="20624"/>
                  </a:lnTo>
                  <a:lnTo>
                    <a:pt x="12103" y="20624"/>
                  </a:lnTo>
                  <a:lnTo>
                    <a:pt x="15443" y="19786"/>
                  </a:lnTo>
                  <a:lnTo>
                    <a:pt x="18084" y="18834"/>
                  </a:lnTo>
                  <a:lnTo>
                    <a:pt x="20294" y="17932"/>
                  </a:lnTo>
                  <a:lnTo>
                    <a:pt x="17399" y="17081"/>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7" name="Google Shape;237;p1"/>
            <p:cNvSpPr/>
            <p:nvPr/>
          </p:nvSpPr>
          <p:spPr>
            <a:xfrm>
              <a:off x="3228677" y="5929434"/>
              <a:ext cx="13182" cy="18351"/>
            </a:xfrm>
            <a:custGeom>
              <a:rect b="b" l="l" r="r" t="t"/>
              <a:pathLst>
                <a:path extrusionOk="0" h="18351" w="13182">
                  <a:moveTo>
                    <a:pt x="4267" y="15925"/>
                  </a:moveTo>
                  <a:lnTo>
                    <a:pt x="0" y="17843"/>
                  </a:lnTo>
                  <a:lnTo>
                    <a:pt x="3517" y="18351"/>
                  </a:lnTo>
                  <a:lnTo>
                    <a:pt x="4927" y="18351"/>
                  </a:lnTo>
                  <a:lnTo>
                    <a:pt x="7696" y="17627"/>
                  </a:lnTo>
                  <a:lnTo>
                    <a:pt x="13182" y="15620"/>
                  </a:lnTo>
                  <a:lnTo>
                    <a:pt x="11722" y="11429"/>
                  </a:lnTo>
                  <a:lnTo>
                    <a:pt x="9728" y="5956"/>
                  </a:lnTo>
                  <a:lnTo>
                    <a:pt x="8280" y="1955"/>
                  </a:lnTo>
                  <a:lnTo>
                    <a:pt x="7518" y="0"/>
                  </a:lnTo>
                  <a:lnTo>
                    <a:pt x="4203" y="0"/>
                  </a:lnTo>
                  <a:lnTo>
                    <a:pt x="1066" y="1015"/>
                  </a:lnTo>
                  <a:lnTo>
                    <a:pt x="4381" y="2222"/>
                  </a:lnTo>
                  <a:lnTo>
                    <a:pt x="7251" y="4330"/>
                  </a:lnTo>
                  <a:lnTo>
                    <a:pt x="8242" y="7061"/>
                  </a:lnTo>
                  <a:lnTo>
                    <a:pt x="8597" y="8978"/>
                  </a:lnTo>
                  <a:lnTo>
                    <a:pt x="8585" y="12839"/>
                  </a:lnTo>
                  <a:lnTo>
                    <a:pt x="4267" y="15925"/>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8" name="Google Shape;238;p1"/>
            <p:cNvSpPr/>
            <p:nvPr/>
          </p:nvSpPr>
          <p:spPr>
            <a:xfrm>
              <a:off x="3221758" y="5930455"/>
              <a:ext cx="15506" cy="16827"/>
            </a:xfrm>
            <a:custGeom>
              <a:rect b="b" l="l" r="r" t="t"/>
              <a:pathLst>
                <a:path extrusionOk="0" h="16827" w="15506">
                  <a:moveTo>
                    <a:pt x="6921" y="16827"/>
                  </a:moveTo>
                  <a:lnTo>
                    <a:pt x="11175" y="14909"/>
                  </a:lnTo>
                  <a:lnTo>
                    <a:pt x="15493" y="11823"/>
                  </a:lnTo>
                  <a:lnTo>
                    <a:pt x="15506" y="7962"/>
                  </a:lnTo>
                  <a:lnTo>
                    <a:pt x="15163" y="6032"/>
                  </a:lnTo>
                  <a:lnTo>
                    <a:pt x="14173" y="3314"/>
                  </a:lnTo>
                  <a:lnTo>
                    <a:pt x="11302" y="1193"/>
                  </a:lnTo>
                  <a:lnTo>
                    <a:pt x="7988" y="0"/>
                  </a:lnTo>
                  <a:lnTo>
                    <a:pt x="3632" y="1701"/>
                  </a:lnTo>
                  <a:lnTo>
                    <a:pt x="0" y="4559"/>
                  </a:lnTo>
                  <a:lnTo>
                    <a:pt x="0" y="8521"/>
                  </a:lnTo>
                  <a:lnTo>
                    <a:pt x="469" y="11087"/>
                  </a:lnTo>
                  <a:lnTo>
                    <a:pt x="1562" y="14058"/>
                  </a:lnTo>
                  <a:lnTo>
                    <a:pt x="4025" y="15976"/>
                  </a:lnTo>
                  <a:lnTo>
                    <a:pt x="6921" y="16827"/>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9" name="Google Shape;239;p1"/>
            <p:cNvSpPr/>
            <p:nvPr/>
          </p:nvSpPr>
          <p:spPr>
            <a:xfrm>
              <a:off x="3244399" y="5917982"/>
              <a:ext cx="17106" cy="21424"/>
            </a:xfrm>
            <a:custGeom>
              <a:rect b="b" l="l" r="r" t="t"/>
              <a:pathLst>
                <a:path extrusionOk="0" h="21424" w="17106">
                  <a:moveTo>
                    <a:pt x="13093" y="18072"/>
                  </a:moveTo>
                  <a:lnTo>
                    <a:pt x="9359" y="16256"/>
                  </a:lnTo>
                  <a:lnTo>
                    <a:pt x="7924" y="12331"/>
                  </a:lnTo>
                  <a:lnTo>
                    <a:pt x="7429" y="9613"/>
                  </a:lnTo>
                  <a:lnTo>
                    <a:pt x="7429" y="6248"/>
                  </a:lnTo>
                  <a:lnTo>
                    <a:pt x="9728" y="3365"/>
                  </a:lnTo>
                  <a:lnTo>
                    <a:pt x="12915" y="1473"/>
                  </a:lnTo>
                  <a:lnTo>
                    <a:pt x="11404" y="558"/>
                  </a:lnTo>
                  <a:lnTo>
                    <a:pt x="8064" y="0"/>
                  </a:lnTo>
                  <a:lnTo>
                    <a:pt x="5486" y="457"/>
                  </a:lnTo>
                  <a:lnTo>
                    <a:pt x="0" y="2451"/>
                  </a:lnTo>
                  <a:lnTo>
                    <a:pt x="1181" y="8877"/>
                  </a:lnTo>
                  <a:lnTo>
                    <a:pt x="3174" y="14363"/>
                  </a:lnTo>
                  <a:lnTo>
                    <a:pt x="4749" y="18681"/>
                  </a:lnTo>
                  <a:lnTo>
                    <a:pt x="6451" y="21424"/>
                  </a:lnTo>
                  <a:lnTo>
                    <a:pt x="9791" y="21424"/>
                  </a:lnTo>
                  <a:lnTo>
                    <a:pt x="12877" y="20802"/>
                  </a:lnTo>
                  <a:lnTo>
                    <a:pt x="17106" y="18072"/>
                  </a:lnTo>
                  <a:lnTo>
                    <a:pt x="13093" y="18072"/>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0" name="Google Shape;240;p1"/>
            <p:cNvSpPr/>
            <p:nvPr/>
          </p:nvSpPr>
          <p:spPr>
            <a:xfrm>
              <a:off x="3257313" y="5917398"/>
              <a:ext cx="14566" cy="18656"/>
            </a:xfrm>
            <a:custGeom>
              <a:rect b="b" l="l" r="r" t="t"/>
              <a:pathLst>
                <a:path extrusionOk="0" h="18656" w="14566">
                  <a:moveTo>
                    <a:pt x="0" y="2057"/>
                  </a:moveTo>
                  <a:lnTo>
                    <a:pt x="2628" y="3644"/>
                  </a:lnTo>
                  <a:lnTo>
                    <a:pt x="4826" y="6324"/>
                  </a:lnTo>
                  <a:lnTo>
                    <a:pt x="5892" y="9258"/>
                  </a:lnTo>
                  <a:lnTo>
                    <a:pt x="6565" y="11734"/>
                  </a:lnTo>
                  <a:lnTo>
                    <a:pt x="6565" y="15112"/>
                  </a:lnTo>
                  <a:lnTo>
                    <a:pt x="4241" y="18656"/>
                  </a:lnTo>
                  <a:lnTo>
                    <a:pt x="5829" y="18656"/>
                  </a:lnTo>
                  <a:lnTo>
                    <a:pt x="9004" y="17830"/>
                  </a:lnTo>
                  <a:lnTo>
                    <a:pt x="14490" y="15836"/>
                  </a:lnTo>
                  <a:lnTo>
                    <a:pt x="14566" y="12014"/>
                  </a:lnTo>
                  <a:lnTo>
                    <a:pt x="12573" y="6527"/>
                  </a:lnTo>
                  <a:lnTo>
                    <a:pt x="11049" y="2349"/>
                  </a:lnTo>
                  <a:lnTo>
                    <a:pt x="9334" y="0"/>
                  </a:lnTo>
                  <a:lnTo>
                    <a:pt x="6184" y="0"/>
                  </a:lnTo>
                  <a:lnTo>
                    <a:pt x="2768" y="711"/>
                  </a:lnTo>
                  <a:lnTo>
                    <a:pt x="0" y="2057"/>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1" name="Google Shape;241;p1"/>
            <p:cNvSpPr/>
            <p:nvPr/>
          </p:nvSpPr>
          <p:spPr>
            <a:xfrm>
              <a:off x="3251825" y="5919456"/>
              <a:ext cx="12065" cy="16598"/>
            </a:xfrm>
            <a:custGeom>
              <a:rect b="b" l="l" r="r" t="t"/>
              <a:pathLst>
                <a:path extrusionOk="0" h="16598" w="12064">
                  <a:moveTo>
                    <a:pt x="9702" y="16598"/>
                  </a:moveTo>
                  <a:lnTo>
                    <a:pt x="11239" y="15024"/>
                  </a:lnTo>
                  <a:lnTo>
                    <a:pt x="12065" y="10820"/>
                  </a:lnTo>
                  <a:lnTo>
                    <a:pt x="11379" y="7200"/>
                  </a:lnTo>
                  <a:lnTo>
                    <a:pt x="10312" y="4267"/>
                  </a:lnTo>
                  <a:lnTo>
                    <a:pt x="8128" y="1587"/>
                  </a:lnTo>
                  <a:lnTo>
                    <a:pt x="5486" y="0"/>
                  </a:lnTo>
                  <a:lnTo>
                    <a:pt x="2311" y="1892"/>
                  </a:lnTo>
                  <a:lnTo>
                    <a:pt x="0" y="4775"/>
                  </a:lnTo>
                  <a:lnTo>
                    <a:pt x="0" y="8140"/>
                  </a:lnTo>
                  <a:lnTo>
                    <a:pt x="508" y="10858"/>
                  </a:lnTo>
                  <a:lnTo>
                    <a:pt x="1930" y="14782"/>
                  </a:lnTo>
                  <a:lnTo>
                    <a:pt x="5664" y="16586"/>
                  </a:lnTo>
                  <a:lnTo>
                    <a:pt x="9677" y="16598"/>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2" name="Google Shape;242;p1"/>
            <p:cNvSpPr/>
            <p:nvPr/>
          </p:nvSpPr>
          <p:spPr>
            <a:xfrm>
              <a:off x="3273577" y="5910182"/>
              <a:ext cx="20853" cy="18021"/>
            </a:xfrm>
            <a:custGeom>
              <a:rect b="b" l="l" r="r" t="t"/>
              <a:pathLst>
                <a:path extrusionOk="0" h="18021" w="20853">
                  <a:moveTo>
                    <a:pt x="12484" y="18021"/>
                  </a:moveTo>
                  <a:lnTo>
                    <a:pt x="15163" y="17805"/>
                  </a:lnTo>
                  <a:lnTo>
                    <a:pt x="18440" y="16611"/>
                  </a:lnTo>
                  <a:lnTo>
                    <a:pt x="20853" y="13881"/>
                  </a:lnTo>
                  <a:lnTo>
                    <a:pt x="17907" y="13106"/>
                  </a:lnTo>
                  <a:lnTo>
                    <a:pt x="15811" y="10286"/>
                  </a:lnTo>
                  <a:lnTo>
                    <a:pt x="14439" y="6515"/>
                  </a:lnTo>
                  <a:lnTo>
                    <a:pt x="13741" y="4597"/>
                  </a:lnTo>
                  <a:lnTo>
                    <a:pt x="12954" y="0"/>
                  </a:lnTo>
                  <a:lnTo>
                    <a:pt x="10401" y="787"/>
                  </a:lnTo>
                  <a:lnTo>
                    <a:pt x="4914" y="2781"/>
                  </a:lnTo>
                  <a:lnTo>
                    <a:pt x="0" y="5854"/>
                  </a:lnTo>
                  <a:lnTo>
                    <a:pt x="1993" y="11341"/>
                  </a:lnTo>
                  <a:lnTo>
                    <a:pt x="3530" y="15557"/>
                  </a:lnTo>
                  <a:lnTo>
                    <a:pt x="8013" y="18021"/>
                  </a:lnTo>
                  <a:lnTo>
                    <a:pt x="12484" y="18021"/>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3" name="Google Shape;243;p1"/>
            <p:cNvSpPr/>
            <p:nvPr/>
          </p:nvSpPr>
          <p:spPr>
            <a:xfrm>
              <a:off x="3286118" y="5899982"/>
              <a:ext cx="24447" cy="24307"/>
            </a:xfrm>
            <a:custGeom>
              <a:rect b="b" l="l" r="r" t="t"/>
              <a:pathLst>
                <a:path extrusionOk="0" h="24307" w="24447">
                  <a:moveTo>
                    <a:pt x="10058" y="24307"/>
                  </a:moveTo>
                  <a:lnTo>
                    <a:pt x="12852" y="23787"/>
                  </a:lnTo>
                  <a:lnTo>
                    <a:pt x="18338" y="21780"/>
                  </a:lnTo>
                  <a:lnTo>
                    <a:pt x="24447" y="14719"/>
                  </a:lnTo>
                  <a:lnTo>
                    <a:pt x="22453" y="9232"/>
                  </a:lnTo>
                  <a:lnTo>
                    <a:pt x="20751" y="4559"/>
                  </a:lnTo>
                  <a:lnTo>
                    <a:pt x="12776" y="0"/>
                  </a:lnTo>
                  <a:lnTo>
                    <a:pt x="7061" y="0"/>
                  </a:lnTo>
                  <a:lnTo>
                    <a:pt x="4356" y="431"/>
                  </a:lnTo>
                  <a:lnTo>
                    <a:pt x="774" y="1727"/>
                  </a:lnTo>
                  <a:lnTo>
                    <a:pt x="0" y="5918"/>
                  </a:lnTo>
                  <a:lnTo>
                    <a:pt x="419" y="10198"/>
                  </a:lnTo>
                  <a:lnTo>
                    <a:pt x="673" y="10134"/>
                  </a:lnTo>
                  <a:lnTo>
                    <a:pt x="3238" y="9791"/>
                  </a:lnTo>
                  <a:lnTo>
                    <a:pt x="7518" y="11023"/>
                  </a:lnTo>
                  <a:lnTo>
                    <a:pt x="8763" y="14274"/>
                  </a:lnTo>
                  <a:lnTo>
                    <a:pt x="8839" y="14490"/>
                  </a:lnTo>
                  <a:lnTo>
                    <a:pt x="9690" y="17564"/>
                  </a:lnTo>
                  <a:lnTo>
                    <a:pt x="9690" y="20878"/>
                  </a:lnTo>
                  <a:lnTo>
                    <a:pt x="10058" y="24307"/>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4" name="Google Shape;244;p1"/>
            <p:cNvSpPr/>
            <p:nvPr/>
          </p:nvSpPr>
          <p:spPr>
            <a:xfrm>
              <a:off x="3286759" y="5909777"/>
              <a:ext cx="9042" cy="14287"/>
            </a:xfrm>
            <a:custGeom>
              <a:rect b="b" l="l" r="r" t="t"/>
              <a:pathLst>
                <a:path extrusionOk="0" h="14287" w="9042">
                  <a:moveTo>
                    <a:pt x="7670" y="14287"/>
                  </a:moveTo>
                  <a:lnTo>
                    <a:pt x="9042" y="11087"/>
                  </a:lnTo>
                  <a:lnTo>
                    <a:pt x="9042" y="7759"/>
                  </a:lnTo>
                  <a:lnTo>
                    <a:pt x="8115" y="4483"/>
                  </a:lnTo>
                  <a:lnTo>
                    <a:pt x="6883" y="1231"/>
                  </a:lnTo>
                  <a:lnTo>
                    <a:pt x="5067" y="0"/>
                  </a:lnTo>
                  <a:lnTo>
                    <a:pt x="952" y="114"/>
                  </a:lnTo>
                  <a:lnTo>
                    <a:pt x="0" y="2692"/>
                  </a:lnTo>
                  <a:lnTo>
                    <a:pt x="1257" y="6921"/>
                  </a:lnTo>
                  <a:lnTo>
                    <a:pt x="2628" y="10693"/>
                  </a:lnTo>
                  <a:lnTo>
                    <a:pt x="4724" y="13512"/>
                  </a:lnTo>
                  <a:lnTo>
                    <a:pt x="7670" y="14287"/>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5" name="Google Shape;245;p1"/>
            <p:cNvSpPr/>
            <p:nvPr/>
          </p:nvSpPr>
          <p:spPr>
            <a:xfrm>
              <a:off x="3129595" y="5920469"/>
              <a:ext cx="18021" cy="24549"/>
            </a:xfrm>
            <a:custGeom>
              <a:rect b="b" l="l" r="r" t="t"/>
              <a:pathLst>
                <a:path extrusionOk="0" h="24549" w="18021">
                  <a:moveTo>
                    <a:pt x="9588" y="0"/>
                  </a:moveTo>
                  <a:lnTo>
                    <a:pt x="5486" y="406"/>
                  </a:lnTo>
                  <a:lnTo>
                    <a:pt x="0" y="2413"/>
                  </a:lnTo>
                  <a:lnTo>
                    <a:pt x="1155" y="9626"/>
                  </a:lnTo>
                  <a:lnTo>
                    <a:pt x="3149" y="15113"/>
                  </a:lnTo>
                  <a:lnTo>
                    <a:pt x="4864" y="19812"/>
                  </a:lnTo>
                  <a:lnTo>
                    <a:pt x="7670" y="24549"/>
                  </a:lnTo>
                  <a:lnTo>
                    <a:pt x="12585" y="24549"/>
                  </a:lnTo>
                  <a:lnTo>
                    <a:pt x="15824" y="23507"/>
                  </a:lnTo>
                  <a:lnTo>
                    <a:pt x="18021" y="20904"/>
                  </a:lnTo>
                  <a:lnTo>
                    <a:pt x="14795" y="19316"/>
                  </a:lnTo>
                  <a:lnTo>
                    <a:pt x="12141" y="15621"/>
                  </a:lnTo>
                  <a:lnTo>
                    <a:pt x="10820" y="12014"/>
                  </a:lnTo>
                  <a:lnTo>
                    <a:pt x="9982" y="9042"/>
                  </a:lnTo>
                  <a:lnTo>
                    <a:pt x="9982" y="5270"/>
                  </a:lnTo>
                  <a:lnTo>
                    <a:pt x="12941" y="1714"/>
                  </a:lnTo>
                  <a:lnTo>
                    <a:pt x="9588" y="0"/>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6" name="Google Shape;246;p1"/>
            <p:cNvSpPr/>
            <p:nvPr/>
          </p:nvSpPr>
          <p:spPr>
            <a:xfrm>
              <a:off x="3142529" y="5920059"/>
              <a:ext cx="15976" cy="22123"/>
            </a:xfrm>
            <a:custGeom>
              <a:rect b="b" l="l" r="r" t="t"/>
              <a:pathLst>
                <a:path extrusionOk="0" h="22123" w="15976">
                  <a:moveTo>
                    <a:pt x="14363" y="12636"/>
                  </a:moveTo>
                  <a:lnTo>
                    <a:pt x="12369" y="7162"/>
                  </a:lnTo>
                  <a:lnTo>
                    <a:pt x="10782" y="2819"/>
                  </a:lnTo>
                  <a:lnTo>
                    <a:pt x="9156" y="0"/>
                  </a:lnTo>
                  <a:lnTo>
                    <a:pt x="5816" y="0"/>
                  </a:lnTo>
                  <a:lnTo>
                    <a:pt x="2794" y="609"/>
                  </a:lnTo>
                  <a:lnTo>
                    <a:pt x="0" y="2133"/>
                  </a:lnTo>
                  <a:lnTo>
                    <a:pt x="2692" y="3911"/>
                  </a:lnTo>
                  <a:lnTo>
                    <a:pt x="4940" y="6819"/>
                  </a:lnTo>
                  <a:lnTo>
                    <a:pt x="6019" y="9766"/>
                  </a:lnTo>
                  <a:lnTo>
                    <a:pt x="6870" y="13030"/>
                  </a:lnTo>
                  <a:lnTo>
                    <a:pt x="6870" y="17106"/>
                  </a:lnTo>
                  <a:lnTo>
                    <a:pt x="5080" y="21310"/>
                  </a:lnTo>
                  <a:lnTo>
                    <a:pt x="8331" y="22123"/>
                  </a:lnTo>
                  <a:lnTo>
                    <a:pt x="10490" y="21742"/>
                  </a:lnTo>
                  <a:lnTo>
                    <a:pt x="15976" y="19748"/>
                  </a:lnTo>
                  <a:lnTo>
                    <a:pt x="14363" y="12636"/>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7" name="Google Shape;247;p1"/>
            <p:cNvSpPr/>
            <p:nvPr/>
          </p:nvSpPr>
          <p:spPr>
            <a:xfrm>
              <a:off x="3139574" y="5922190"/>
              <a:ext cx="9829" cy="19177"/>
            </a:xfrm>
            <a:custGeom>
              <a:rect b="b" l="l" r="r" t="t"/>
              <a:pathLst>
                <a:path extrusionOk="0" h="19176" w="9829">
                  <a:moveTo>
                    <a:pt x="8039" y="19177"/>
                  </a:moveTo>
                  <a:lnTo>
                    <a:pt x="9829" y="14973"/>
                  </a:lnTo>
                  <a:lnTo>
                    <a:pt x="9829" y="10896"/>
                  </a:lnTo>
                  <a:lnTo>
                    <a:pt x="8966" y="7632"/>
                  </a:lnTo>
                  <a:lnTo>
                    <a:pt x="7899" y="4686"/>
                  </a:lnTo>
                  <a:lnTo>
                    <a:pt x="5651" y="1778"/>
                  </a:lnTo>
                  <a:lnTo>
                    <a:pt x="2959" y="0"/>
                  </a:lnTo>
                  <a:lnTo>
                    <a:pt x="0" y="3543"/>
                  </a:lnTo>
                  <a:lnTo>
                    <a:pt x="0" y="7315"/>
                  </a:lnTo>
                  <a:lnTo>
                    <a:pt x="850" y="10299"/>
                  </a:lnTo>
                  <a:lnTo>
                    <a:pt x="2158" y="13893"/>
                  </a:lnTo>
                  <a:lnTo>
                    <a:pt x="4825" y="17589"/>
                  </a:lnTo>
                  <a:lnTo>
                    <a:pt x="8039" y="19177"/>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8" name="Google Shape;248;p1"/>
            <p:cNvSpPr/>
            <p:nvPr/>
          </p:nvSpPr>
          <p:spPr>
            <a:xfrm>
              <a:off x="3162905" y="5907907"/>
              <a:ext cx="14617" cy="21031"/>
            </a:xfrm>
            <a:custGeom>
              <a:rect b="b" l="l" r="r" t="t"/>
              <a:pathLst>
                <a:path extrusionOk="0" h="21031" w="14617">
                  <a:moveTo>
                    <a:pt x="8255" y="21031"/>
                  </a:moveTo>
                  <a:lnTo>
                    <a:pt x="11404" y="20637"/>
                  </a:lnTo>
                  <a:lnTo>
                    <a:pt x="14351" y="19570"/>
                  </a:lnTo>
                  <a:lnTo>
                    <a:pt x="14617" y="16586"/>
                  </a:lnTo>
                  <a:lnTo>
                    <a:pt x="12534" y="11836"/>
                  </a:lnTo>
                  <a:lnTo>
                    <a:pt x="11214" y="7353"/>
                  </a:lnTo>
                  <a:lnTo>
                    <a:pt x="11214" y="3619"/>
                  </a:lnTo>
                  <a:lnTo>
                    <a:pt x="9779" y="0"/>
                  </a:lnTo>
                  <a:lnTo>
                    <a:pt x="6159" y="406"/>
                  </a:lnTo>
                  <a:lnTo>
                    <a:pt x="673" y="2412"/>
                  </a:lnTo>
                  <a:lnTo>
                    <a:pt x="0" y="10477"/>
                  </a:lnTo>
                  <a:lnTo>
                    <a:pt x="1993" y="15963"/>
                  </a:lnTo>
                  <a:lnTo>
                    <a:pt x="3302" y="19583"/>
                  </a:lnTo>
                  <a:lnTo>
                    <a:pt x="5410" y="21031"/>
                  </a:lnTo>
                  <a:lnTo>
                    <a:pt x="8255" y="21031"/>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9" name="Google Shape;249;p1"/>
            <p:cNvSpPr/>
            <p:nvPr/>
          </p:nvSpPr>
          <p:spPr>
            <a:xfrm>
              <a:off x="3175148" y="5905341"/>
              <a:ext cx="21767" cy="25298"/>
            </a:xfrm>
            <a:custGeom>
              <a:rect b="b" l="l" r="r" t="t"/>
              <a:pathLst>
                <a:path extrusionOk="0" h="25298" w="21767">
                  <a:moveTo>
                    <a:pt x="3937" y="21208"/>
                  </a:moveTo>
                  <a:lnTo>
                    <a:pt x="5715" y="23558"/>
                  </a:lnTo>
                  <a:lnTo>
                    <a:pt x="10363" y="25298"/>
                  </a:lnTo>
                  <a:lnTo>
                    <a:pt x="12255" y="24955"/>
                  </a:lnTo>
                  <a:lnTo>
                    <a:pt x="17322" y="23113"/>
                  </a:lnTo>
                  <a:lnTo>
                    <a:pt x="21767" y="14058"/>
                  </a:lnTo>
                  <a:lnTo>
                    <a:pt x="20853" y="8369"/>
                  </a:lnTo>
                  <a:lnTo>
                    <a:pt x="20040" y="6032"/>
                  </a:lnTo>
                  <a:lnTo>
                    <a:pt x="17932" y="2311"/>
                  </a:lnTo>
                  <a:lnTo>
                    <a:pt x="12217" y="0"/>
                  </a:lnTo>
                  <a:lnTo>
                    <a:pt x="5930" y="0"/>
                  </a:lnTo>
                  <a:lnTo>
                    <a:pt x="3390" y="622"/>
                  </a:lnTo>
                  <a:lnTo>
                    <a:pt x="0" y="3441"/>
                  </a:lnTo>
                  <a:lnTo>
                    <a:pt x="3441" y="5016"/>
                  </a:lnTo>
                  <a:lnTo>
                    <a:pt x="6477" y="8496"/>
                  </a:lnTo>
                  <a:lnTo>
                    <a:pt x="7747" y="11988"/>
                  </a:lnTo>
                  <a:lnTo>
                    <a:pt x="8343" y="15011"/>
                  </a:lnTo>
                  <a:lnTo>
                    <a:pt x="8343" y="17754"/>
                  </a:lnTo>
                  <a:lnTo>
                    <a:pt x="6642" y="19723"/>
                  </a:lnTo>
                  <a:lnTo>
                    <a:pt x="3937" y="21208"/>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0" name="Google Shape;250;p1"/>
            <p:cNvSpPr/>
            <p:nvPr/>
          </p:nvSpPr>
          <p:spPr>
            <a:xfrm>
              <a:off x="3174113" y="5908785"/>
              <a:ext cx="9372" cy="17767"/>
            </a:xfrm>
            <a:custGeom>
              <a:rect b="b" l="l" r="r" t="t"/>
              <a:pathLst>
                <a:path extrusionOk="0" h="17767" w="9372">
                  <a:moveTo>
                    <a:pt x="4965" y="17767"/>
                  </a:moveTo>
                  <a:lnTo>
                    <a:pt x="7670" y="16281"/>
                  </a:lnTo>
                  <a:lnTo>
                    <a:pt x="9372" y="14312"/>
                  </a:lnTo>
                  <a:lnTo>
                    <a:pt x="9372" y="11569"/>
                  </a:lnTo>
                  <a:lnTo>
                    <a:pt x="8788" y="8534"/>
                  </a:lnTo>
                  <a:lnTo>
                    <a:pt x="7505" y="5054"/>
                  </a:lnTo>
                  <a:lnTo>
                    <a:pt x="4483" y="1574"/>
                  </a:lnTo>
                  <a:lnTo>
                    <a:pt x="1028" y="0"/>
                  </a:lnTo>
                  <a:lnTo>
                    <a:pt x="304" y="1244"/>
                  </a:lnTo>
                  <a:lnTo>
                    <a:pt x="0" y="4368"/>
                  </a:lnTo>
                  <a:lnTo>
                    <a:pt x="520" y="8775"/>
                  </a:lnTo>
                  <a:lnTo>
                    <a:pt x="2146" y="13220"/>
                  </a:lnTo>
                  <a:lnTo>
                    <a:pt x="4965" y="17767"/>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1" name="Google Shape;251;p1"/>
            <p:cNvSpPr/>
            <p:nvPr/>
          </p:nvSpPr>
          <p:spPr>
            <a:xfrm>
              <a:off x="3194151" y="5894902"/>
              <a:ext cx="21158" cy="24523"/>
            </a:xfrm>
            <a:custGeom>
              <a:rect b="b" l="l" r="r" t="t"/>
              <a:pathLst>
                <a:path extrusionOk="0" h="24523" w="21158">
                  <a:moveTo>
                    <a:pt x="12255" y="0"/>
                  </a:moveTo>
                  <a:lnTo>
                    <a:pt x="8737" y="380"/>
                  </a:lnTo>
                  <a:lnTo>
                    <a:pt x="3670" y="2222"/>
                  </a:lnTo>
                  <a:lnTo>
                    <a:pt x="0" y="10845"/>
                  </a:lnTo>
                  <a:lnTo>
                    <a:pt x="1041" y="16471"/>
                  </a:lnTo>
                  <a:lnTo>
                    <a:pt x="1841" y="18808"/>
                  </a:lnTo>
                  <a:lnTo>
                    <a:pt x="3797" y="22428"/>
                  </a:lnTo>
                  <a:lnTo>
                    <a:pt x="8674" y="24523"/>
                  </a:lnTo>
                  <a:lnTo>
                    <a:pt x="14605" y="24523"/>
                  </a:lnTo>
                  <a:lnTo>
                    <a:pt x="17272" y="23850"/>
                  </a:lnTo>
                  <a:lnTo>
                    <a:pt x="21158" y="21043"/>
                  </a:lnTo>
                  <a:lnTo>
                    <a:pt x="16738" y="20548"/>
                  </a:lnTo>
                  <a:lnTo>
                    <a:pt x="12268" y="17957"/>
                  </a:lnTo>
                  <a:lnTo>
                    <a:pt x="10858" y="14071"/>
                  </a:lnTo>
                  <a:lnTo>
                    <a:pt x="10350" y="11036"/>
                  </a:lnTo>
                  <a:lnTo>
                    <a:pt x="10350" y="7467"/>
                  </a:lnTo>
                  <a:lnTo>
                    <a:pt x="12204" y="3594"/>
                  </a:lnTo>
                  <a:lnTo>
                    <a:pt x="14909" y="1079"/>
                  </a:lnTo>
                  <a:lnTo>
                    <a:pt x="12255" y="0"/>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2" name="Google Shape;252;p1"/>
            <p:cNvSpPr/>
            <p:nvPr/>
          </p:nvSpPr>
          <p:spPr>
            <a:xfrm>
              <a:off x="3209063" y="5893206"/>
              <a:ext cx="17843" cy="22834"/>
            </a:xfrm>
            <a:custGeom>
              <a:rect b="b" l="l" r="r" t="t"/>
              <a:pathLst>
                <a:path extrusionOk="0" h="22834" w="17843">
                  <a:moveTo>
                    <a:pt x="3454" y="4559"/>
                  </a:moveTo>
                  <a:lnTo>
                    <a:pt x="6515" y="8293"/>
                  </a:lnTo>
                  <a:lnTo>
                    <a:pt x="7772" y="11760"/>
                  </a:lnTo>
                  <a:lnTo>
                    <a:pt x="8534" y="14592"/>
                  </a:lnTo>
                  <a:lnTo>
                    <a:pt x="8534" y="18491"/>
                  </a:lnTo>
                  <a:lnTo>
                    <a:pt x="7886" y="22834"/>
                  </a:lnTo>
                  <a:lnTo>
                    <a:pt x="11493" y="22250"/>
                  </a:lnTo>
                  <a:lnTo>
                    <a:pt x="16979" y="20256"/>
                  </a:lnTo>
                  <a:lnTo>
                    <a:pt x="17843" y="14008"/>
                  </a:lnTo>
                  <a:lnTo>
                    <a:pt x="15849" y="8534"/>
                  </a:lnTo>
                  <a:lnTo>
                    <a:pt x="14173" y="3937"/>
                  </a:lnTo>
                  <a:lnTo>
                    <a:pt x="10553" y="0"/>
                  </a:lnTo>
                  <a:lnTo>
                    <a:pt x="6197" y="0"/>
                  </a:lnTo>
                  <a:lnTo>
                    <a:pt x="3568" y="482"/>
                  </a:lnTo>
                  <a:lnTo>
                    <a:pt x="0" y="2768"/>
                  </a:lnTo>
                  <a:lnTo>
                    <a:pt x="3454" y="4559"/>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3" name="Google Shape;253;p1"/>
            <p:cNvSpPr/>
            <p:nvPr/>
          </p:nvSpPr>
          <p:spPr>
            <a:xfrm>
              <a:off x="3204505" y="5895970"/>
              <a:ext cx="13093" cy="19977"/>
            </a:xfrm>
            <a:custGeom>
              <a:rect b="b" l="l" r="r" t="t"/>
              <a:pathLst>
                <a:path extrusionOk="0" h="19977" w="13093">
                  <a:moveTo>
                    <a:pt x="10807" y="19977"/>
                  </a:moveTo>
                  <a:lnTo>
                    <a:pt x="13093" y="15722"/>
                  </a:lnTo>
                  <a:lnTo>
                    <a:pt x="13093" y="11823"/>
                  </a:lnTo>
                  <a:lnTo>
                    <a:pt x="12331" y="9004"/>
                  </a:lnTo>
                  <a:lnTo>
                    <a:pt x="11074" y="5537"/>
                  </a:lnTo>
                  <a:lnTo>
                    <a:pt x="8013" y="1790"/>
                  </a:lnTo>
                  <a:lnTo>
                    <a:pt x="4559" y="0"/>
                  </a:lnTo>
                  <a:lnTo>
                    <a:pt x="1854" y="2527"/>
                  </a:lnTo>
                  <a:lnTo>
                    <a:pt x="0" y="6400"/>
                  </a:lnTo>
                  <a:lnTo>
                    <a:pt x="0" y="9969"/>
                  </a:lnTo>
                  <a:lnTo>
                    <a:pt x="507" y="13004"/>
                  </a:lnTo>
                  <a:lnTo>
                    <a:pt x="1917" y="16891"/>
                  </a:lnTo>
                  <a:lnTo>
                    <a:pt x="6375" y="19481"/>
                  </a:lnTo>
                  <a:lnTo>
                    <a:pt x="10807" y="19977"/>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4" name="Google Shape;254;p1"/>
            <p:cNvSpPr/>
            <p:nvPr/>
          </p:nvSpPr>
          <p:spPr>
            <a:xfrm>
              <a:off x="3229184" y="5884406"/>
              <a:ext cx="19253" cy="22212"/>
            </a:xfrm>
            <a:custGeom>
              <a:rect b="b" l="l" r="r" t="t"/>
              <a:pathLst>
                <a:path extrusionOk="0" h="22212" w="19253">
                  <a:moveTo>
                    <a:pt x="11937" y="2565"/>
                  </a:moveTo>
                  <a:lnTo>
                    <a:pt x="11112" y="0"/>
                  </a:lnTo>
                  <a:lnTo>
                    <a:pt x="8483" y="469"/>
                  </a:lnTo>
                  <a:lnTo>
                    <a:pt x="2997" y="2463"/>
                  </a:lnTo>
                  <a:lnTo>
                    <a:pt x="0" y="9867"/>
                  </a:lnTo>
                  <a:lnTo>
                    <a:pt x="1993" y="15341"/>
                  </a:lnTo>
                  <a:lnTo>
                    <a:pt x="3543" y="19608"/>
                  </a:lnTo>
                  <a:lnTo>
                    <a:pt x="7937" y="22212"/>
                  </a:lnTo>
                  <a:lnTo>
                    <a:pt x="12395" y="22212"/>
                  </a:lnTo>
                  <a:lnTo>
                    <a:pt x="16154" y="21564"/>
                  </a:lnTo>
                  <a:lnTo>
                    <a:pt x="19253" y="19646"/>
                  </a:lnTo>
                  <a:lnTo>
                    <a:pt x="16522" y="17449"/>
                  </a:lnTo>
                  <a:lnTo>
                    <a:pt x="14236" y="14008"/>
                  </a:lnTo>
                  <a:lnTo>
                    <a:pt x="13144" y="10985"/>
                  </a:lnTo>
                  <a:lnTo>
                    <a:pt x="12395" y="8940"/>
                  </a:lnTo>
                  <a:lnTo>
                    <a:pt x="11937" y="6375"/>
                  </a:lnTo>
                  <a:lnTo>
                    <a:pt x="11937" y="2565"/>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5" name="Google Shape;255;p1"/>
            <p:cNvSpPr/>
            <p:nvPr/>
          </p:nvSpPr>
          <p:spPr>
            <a:xfrm>
              <a:off x="3241502" y="5878391"/>
              <a:ext cx="19634" cy="27889"/>
            </a:xfrm>
            <a:custGeom>
              <a:rect b="b" l="l" r="r" t="t"/>
              <a:pathLst>
                <a:path extrusionOk="0" h="27889" w="19634">
                  <a:moveTo>
                    <a:pt x="3898" y="6705"/>
                  </a:moveTo>
                  <a:lnTo>
                    <a:pt x="7188" y="10261"/>
                  </a:lnTo>
                  <a:lnTo>
                    <a:pt x="8712" y="14427"/>
                  </a:lnTo>
                  <a:lnTo>
                    <a:pt x="9270" y="15989"/>
                  </a:lnTo>
                  <a:lnTo>
                    <a:pt x="9563" y="19049"/>
                  </a:lnTo>
                  <a:lnTo>
                    <a:pt x="9563" y="21615"/>
                  </a:lnTo>
                  <a:lnTo>
                    <a:pt x="8712" y="23964"/>
                  </a:lnTo>
                  <a:lnTo>
                    <a:pt x="8585" y="27000"/>
                  </a:lnTo>
                  <a:lnTo>
                    <a:pt x="12242" y="27889"/>
                  </a:lnTo>
                  <a:lnTo>
                    <a:pt x="14147" y="27546"/>
                  </a:lnTo>
                  <a:lnTo>
                    <a:pt x="19634" y="25552"/>
                  </a:lnTo>
                  <a:lnTo>
                    <a:pt x="18351" y="16827"/>
                  </a:lnTo>
                  <a:lnTo>
                    <a:pt x="16357" y="11353"/>
                  </a:lnTo>
                  <a:lnTo>
                    <a:pt x="14592" y="6476"/>
                  </a:lnTo>
                  <a:lnTo>
                    <a:pt x="10744" y="0"/>
                  </a:lnTo>
                  <a:lnTo>
                    <a:pt x="6057" y="0"/>
                  </a:lnTo>
                  <a:lnTo>
                    <a:pt x="4241" y="330"/>
                  </a:lnTo>
                  <a:lnTo>
                    <a:pt x="584" y="3428"/>
                  </a:lnTo>
                  <a:lnTo>
                    <a:pt x="0" y="6108"/>
                  </a:lnTo>
                  <a:lnTo>
                    <a:pt x="3898" y="6705"/>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6" name="Google Shape;256;p1"/>
            <p:cNvSpPr/>
            <p:nvPr/>
          </p:nvSpPr>
          <p:spPr>
            <a:xfrm>
              <a:off x="3241117" y="5884496"/>
              <a:ext cx="9956" cy="19558"/>
            </a:xfrm>
            <a:custGeom>
              <a:rect b="b" l="l" r="r" t="t"/>
              <a:pathLst>
                <a:path extrusionOk="0" h="19558" w="9956">
                  <a:moveTo>
                    <a:pt x="7315" y="19557"/>
                  </a:moveTo>
                  <a:lnTo>
                    <a:pt x="9956" y="15506"/>
                  </a:lnTo>
                  <a:lnTo>
                    <a:pt x="9944" y="11442"/>
                  </a:lnTo>
                  <a:lnTo>
                    <a:pt x="9093" y="8331"/>
                  </a:lnTo>
                  <a:lnTo>
                    <a:pt x="7581" y="4165"/>
                  </a:lnTo>
                  <a:lnTo>
                    <a:pt x="4279" y="609"/>
                  </a:lnTo>
                  <a:lnTo>
                    <a:pt x="380" y="0"/>
                  </a:lnTo>
                  <a:lnTo>
                    <a:pt x="0" y="2476"/>
                  </a:lnTo>
                  <a:lnTo>
                    <a:pt x="0" y="6286"/>
                  </a:lnTo>
                  <a:lnTo>
                    <a:pt x="457" y="8839"/>
                  </a:lnTo>
                  <a:lnTo>
                    <a:pt x="1206" y="10896"/>
                  </a:lnTo>
                  <a:lnTo>
                    <a:pt x="2298" y="13919"/>
                  </a:lnTo>
                  <a:lnTo>
                    <a:pt x="4584" y="17360"/>
                  </a:lnTo>
                  <a:lnTo>
                    <a:pt x="7315" y="19557"/>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7" name="Google Shape;257;p1"/>
            <p:cNvSpPr/>
            <p:nvPr/>
          </p:nvSpPr>
          <p:spPr>
            <a:xfrm>
              <a:off x="3264725" y="5875061"/>
              <a:ext cx="17703" cy="17360"/>
            </a:xfrm>
            <a:custGeom>
              <a:rect b="b" l="l" r="r" t="t"/>
              <a:pathLst>
                <a:path extrusionOk="0" h="17360" w="17703">
                  <a:moveTo>
                    <a:pt x="9359" y="17360"/>
                  </a:moveTo>
                  <a:lnTo>
                    <a:pt x="10769" y="17360"/>
                  </a:lnTo>
                  <a:lnTo>
                    <a:pt x="13919" y="16459"/>
                  </a:lnTo>
                  <a:lnTo>
                    <a:pt x="17703" y="14274"/>
                  </a:lnTo>
                  <a:lnTo>
                    <a:pt x="15074" y="13500"/>
                  </a:lnTo>
                  <a:lnTo>
                    <a:pt x="13080" y="11252"/>
                  </a:lnTo>
                  <a:lnTo>
                    <a:pt x="11849" y="7874"/>
                  </a:lnTo>
                  <a:lnTo>
                    <a:pt x="10845" y="4178"/>
                  </a:lnTo>
                  <a:lnTo>
                    <a:pt x="11048" y="0"/>
                  </a:lnTo>
                  <a:lnTo>
                    <a:pt x="8191" y="723"/>
                  </a:lnTo>
                  <a:lnTo>
                    <a:pt x="2705" y="2717"/>
                  </a:lnTo>
                  <a:lnTo>
                    <a:pt x="0" y="6273"/>
                  </a:lnTo>
                  <a:lnTo>
                    <a:pt x="1993" y="11747"/>
                  </a:lnTo>
                  <a:lnTo>
                    <a:pt x="3403" y="15608"/>
                  </a:lnTo>
                  <a:lnTo>
                    <a:pt x="6019" y="17360"/>
                  </a:lnTo>
                  <a:lnTo>
                    <a:pt x="9359" y="17360"/>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8" name="Google Shape;258;p1"/>
            <p:cNvSpPr/>
            <p:nvPr/>
          </p:nvSpPr>
          <p:spPr>
            <a:xfrm>
              <a:off x="3275774" y="5868328"/>
              <a:ext cx="20269" cy="21310"/>
            </a:xfrm>
            <a:custGeom>
              <a:rect b="b" l="l" r="r" t="t"/>
              <a:pathLst>
                <a:path extrusionOk="0" h="21310" w="20269">
                  <a:moveTo>
                    <a:pt x="8775" y="21310"/>
                  </a:moveTo>
                  <a:lnTo>
                    <a:pt x="12268" y="20637"/>
                  </a:lnTo>
                  <a:lnTo>
                    <a:pt x="17754" y="18643"/>
                  </a:lnTo>
                  <a:lnTo>
                    <a:pt x="20269" y="13728"/>
                  </a:lnTo>
                  <a:lnTo>
                    <a:pt x="18275" y="8242"/>
                  </a:lnTo>
                  <a:lnTo>
                    <a:pt x="16624" y="3695"/>
                  </a:lnTo>
                  <a:lnTo>
                    <a:pt x="12319" y="0"/>
                  </a:lnTo>
                  <a:lnTo>
                    <a:pt x="7772" y="0"/>
                  </a:lnTo>
                  <a:lnTo>
                    <a:pt x="4940" y="507"/>
                  </a:lnTo>
                  <a:lnTo>
                    <a:pt x="2032" y="1562"/>
                  </a:lnTo>
                  <a:lnTo>
                    <a:pt x="520" y="3936"/>
                  </a:lnTo>
                  <a:lnTo>
                    <a:pt x="0" y="6730"/>
                  </a:lnTo>
                  <a:lnTo>
                    <a:pt x="4152" y="6642"/>
                  </a:lnTo>
                  <a:lnTo>
                    <a:pt x="6108" y="8331"/>
                  </a:lnTo>
                  <a:lnTo>
                    <a:pt x="7531" y="11950"/>
                  </a:lnTo>
                  <a:lnTo>
                    <a:pt x="7696" y="12395"/>
                  </a:lnTo>
                  <a:lnTo>
                    <a:pt x="8559" y="15341"/>
                  </a:lnTo>
                  <a:lnTo>
                    <a:pt x="8559" y="18364"/>
                  </a:lnTo>
                  <a:lnTo>
                    <a:pt x="8775" y="21310"/>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9" name="Google Shape;259;p1"/>
            <p:cNvSpPr/>
            <p:nvPr/>
          </p:nvSpPr>
          <p:spPr>
            <a:xfrm>
              <a:off x="3275555" y="5874964"/>
              <a:ext cx="8775" cy="14376"/>
            </a:xfrm>
            <a:custGeom>
              <a:rect b="b" l="l" r="r" t="t"/>
              <a:pathLst>
                <a:path extrusionOk="0" h="14376" w="8775">
                  <a:moveTo>
                    <a:pt x="6870" y="14376"/>
                  </a:moveTo>
                  <a:lnTo>
                    <a:pt x="8775" y="11722"/>
                  </a:lnTo>
                  <a:lnTo>
                    <a:pt x="8775" y="8699"/>
                  </a:lnTo>
                  <a:lnTo>
                    <a:pt x="7746" y="5308"/>
                  </a:lnTo>
                  <a:lnTo>
                    <a:pt x="6337" y="1701"/>
                  </a:lnTo>
                  <a:lnTo>
                    <a:pt x="4368" y="12"/>
                  </a:lnTo>
                  <a:lnTo>
                    <a:pt x="1460" y="0"/>
                  </a:lnTo>
                  <a:lnTo>
                    <a:pt x="0" y="1638"/>
                  </a:lnTo>
                  <a:lnTo>
                    <a:pt x="12" y="4267"/>
                  </a:lnTo>
                  <a:lnTo>
                    <a:pt x="1015" y="7962"/>
                  </a:lnTo>
                  <a:lnTo>
                    <a:pt x="2247" y="11353"/>
                  </a:lnTo>
                  <a:lnTo>
                    <a:pt x="4241" y="13601"/>
                  </a:lnTo>
                  <a:lnTo>
                    <a:pt x="6870" y="14376"/>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0" name="Google Shape;260;p1"/>
            <p:cNvSpPr/>
            <p:nvPr/>
          </p:nvSpPr>
          <p:spPr>
            <a:xfrm>
              <a:off x="3150817" y="5875296"/>
              <a:ext cx="18148" cy="21285"/>
            </a:xfrm>
            <a:custGeom>
              <a:rect b="b" l="l" r="r" t="t"/>
              <a:pathLst>
                <a:path extrusionOk="0" h="21285" w="18148">
                  <a:moveTo>
                    <a:pt x="10287" y="21285"/>
                  </a:moveTo>
                  <a:lnTo>
                    <a:pt x="13741" y="20637"/>
                  </a:lnTo>
                  <a:lnTo>
                    <a:pt x="16535" y="19608"/>
                  </a:lnTo>
                  <a:lnTo>
                    <a:pt x="18148" y="15900"/>
                  </a:lnTo>
                  <a:lnTo>
                    <a:pt x="15544" y="15900"/>
                  </a:lnTo>
                  <a:lnTo>
                    <a:pt x="14236" y="14084"/>
                  </a:lnTo>
                  <a:lnTo>
                    <a:pt x="12814" y="10185"/>
                  </a:lnTo>
                  <a:lnTo>
                    <a:pt x="11455" y="5841"/>
                  </a:lnTo>
                  <a:lnTo>
                    <a:pt x="11442" y="2895"/>
                  </a:lnTo>
                  <a:lnTo>
                    <a:pt x="9982" y="0"/>
                  </a:lnTo>
                  <a:lnTo>
                    <a:pt x="6388" y="444"/>
                  </a:lnTo>
                  <a:lnTo>
                    <a:pt x="901" y="2438"/>
                  </a:lnTo>
                  <a:lnTo>
                    <a:pt x="0" y="8928"/>
                  </a:lnTo>
                  <a:lnTo>
                    <a:pt x="1993" y="14414"/>
                  </a:lnTo>
                  <a:lnTo>
                    <a:pt x="3543" y="18681"/>
                  </a:lnTo>
                  <a:lnTo>
                    <a:pt x="6477" y="21285"/>
                  </a:lnTo>
                  <a:lnTo>
                    <a:pt x="10287" y="21285"/>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1" name="Google Shape;261;p1"/>
            <p:cNvSpPr/>
            <p:nvPr/>
          </p:nvSpPr>
          <p:spPr>
            <a:xfrm>
              <a:off x="3163541" y="5872624"/>
              <a:ext cx="17805" cy="18567"/>
            </a:xfrm>
            <a:custGeom>
              <a:rect b="b" l="l" r="r" t="t"/>
              <a:pathLst>
                <a:path extrusionOk="0" h="18567" w="17805">
                  <a:moveTo>
                    <a:pt x="14795" y="15735"/>
                  </a:moveTo>
                  <a:lnTo>
                    <a:pt x="17805" y="12611"/>
                  </a:lnTo>
                  <a:lnTo>
                    <a:pt x="15798" y="7124"/>
                  </a:lnTo>
                  <a:lnTo>
                    <a:pt x="14223" y="2794"/>
                  </a:lnTo>
                  <a:lnTo>
                    <a:pt x="10617" y="0"/>
                  </a:lnTo>
                  <a:lnTo>
                    <a:pt x="6476" y="0"/>
                  </a:lnTo>
                  <a:lnTo>
                    <a:pt x="3086" y="609"/>
                  </a:lnTo>
                  <a:lnTo>
                    <a:pt x="0" y="2374"/>
                  </a:lnTo>
                  <a:lnTo>
                    <a:pt x="1727" y="5181"/>
                  </a:lnTo>
                  <a:lnTo>
                    <a:pt x="3467" y="8204"/>
                  </a:lnTo>
                  <a:lnTo>
                    <a:pt x="4660" y="11480"/>
                  </a:lnTo>
                  <a:lnTo>
                    <a:pt x="5829" y="15316"/>
                  </a:lnTo>
                  <a:lnTo>
                    <a:pt x="5664" y="18567"/>
                  </a:lnTo>
                  <a:lnTo>
                    <a:pt x="6667" y="18529"/>
                  </a:lnTo>
                  <a:lnTo>
                    <a:pt x="9321" y="17729"/>
                  </a:lnTo>
                  <a:lnTo>
                    <a:pt x="14795" y="15735"/>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2" name="Google Shape;262;p1"/>
            <p:cNvSpPr/>
            <p:nvPr/>
          </p:nvSpPr>
          <p:spPr>
            <a:xfrm>
              <a:off x="3162266" y="5877811"/>
              <a:ext cx="7099" cy="13385"/>
            </a:xfrm>
            <a:custGeom>
              <a:rect b="b" l="l" r="r" t="t"/>
              <a:pathLst>
                <a:path extrusionOk="0" h="13385" w="7099">
                  <a:moveTo>
                    <a:pt x="6718" y="13385"/>
                  </a:moveTo>
                  <a:lnTo>
                    <a:pt x="7048" y="12865"/>
                  </a:lnTo>
                  <a:lnTo>
                    <a:pt x="7099" y="10121"/>
                  </a:lnTo>
                  <a:lnTo>
                    <a:pt x="5943" y="6299"/>
                  </a:lnTo>
                  <a:lnTo>
                    <a:pt x="4749" y="3022"/>
                  </a:lnTo>
                  <a:lnTo>
                    <a:pt x="2997" y="0"/>
                  </a:lnTo>
                  <a:lnTo>
                    <a:pt x="0" y="380"/>
                  </a:lnTo>
                  <a:lnTo>
                    <a:pt x="0" y="3327"/>
                  </a:lnTo>
                  <a:lnTo>
                    <a:pt x="1371" y="7670"/>
                  </a:lnTo>
                  <a:lnTo>
                    <a:pt x="2793" y="11569"/>
                  </a:lnTo>
                  <a:lnTo>
                    <a:pt x="4102" y="13385"/>
                  </a:lnTo>
                  <a:lnTo>
                    <a:pt x="6705" y="13385"/>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3" name="Google Shape;263;p1"/>
            <p:cNvSpPr/>
            <p:nvPr/>
          </p:nvSpPr>
          <p:spPr>
            <a:xfrm>
              <a:off x="3182199" y="5861524"/>
              <a:ext cx="21069" cy="25057"/>
            </a:xfrm>
            <a:custGeom>
              <a:rect b="b" l="l" r="r" t="t"/>
              <a:pathLst>
                <a:path extrusionOk="0" h="25057" w="21069">
                  <a:moveTo>
                    <a:pt x="11684" y="0"/>
                  </a:moveTo>
                  <a:lnTo>
                    <a:pt x="8547" y="393"/>
                  </a:lnTo>
                  <a:lnTo>
                    <a:pt x="3060" y="2387"/>
                  </a:lnTo>
                  <a:lnTo>
                    <a:pt x="0" y="11277"/>
                  </a:lnTo>
                  <a:lnTo>
                    <a:pt x="1993" y="16763"/>
                  </a:lnTo>
                  <a:lnTo>
                    <a:pt x="3657" y="21310"/>
                  </a:lnTo>
                  <a:lnTo>
                    <a:pt x="9347" y="25057"/>
                  </a:lnTo>
                  <a:lnTo>
                    <a:pt x="14376" y="25057"/>
                  </a:lnTo>
                  <a:lnTo>
                    <a:pt x="17335" y="24561"/>
                  </a:lnTo>
                  <a:lnTo>
                    <a:pt x="21069" y="21475"/>
                  </a:lnTo>
                  <a:lnTo>
                    <a:pt x="16027" y="20853"/>
                  </a:lnTo>
                  <a:lnTo>
                    <a:pt x="10464" y="17868"/>
                  </a:lnTo>
                  <a:lnTo>
                    <a:pt x="9017" y="13906"/>
                  </a:lnTo>
                  <a:lnTo>
                    <a:pt x="8597" y="11290"/>
                  </a:lnTo>
                  <a:lnTo>
                    <a:pt x="8597" y="7670"/>
                  </a:lnTo>
                  <a:lnTo>
                    <a:pt x="10693" y="3403"/>
                  </a:lnTo>
                  <a:lnTo>
                    <a:pt x="13500" y="495"/>
                  </a:lnTo>
                  <a:lnTo>
                    <a:pt x="11684" y="0"/>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4" name="Google Shape;264;p1"/>
            <p:cNvSpPr/>
            <p:nvPr/>
          </p:nvSpPr>
          <p:spPr>
            <a:xfrm>
              <a:off x="3195694" y="5858442"/>
              <a:ext cx="22860" cy="24688"/>
            </a:xfrm>
            <a:custGeom>
              <a:rect b="b" l="l" r="r" t="t"/>
              <a:pathLst>
                <a:path extrusionOk="0" h="24688" w="22860">
                  <a:moveTo>
                    <a:pt x="9550" y="24688"/>
                  </a:moveTo>
                  <a:lnTo>
                    <a:pt x="12903" y="24168"/>
                  </a:lnTo>
                  <a:lnTo>
                    <a:pt x="18389" y="22174"/>
                  </a:lnTo>
                  <a:lnTo>
                    <a:pt x="22860" y="13246"/>
                  </a:lnTo>
                  <a:lnTo>
                    <a:pt x="20866" y="7759"/>
                  </a:lnTo>
                  <a:lnTo>
                    <a:pt x="19240" y="3302"/>
                  </a:lnTo>
                  <a:lnTo>
                    <a:pt x="12928" y="0"/>
                  </a:lnTo>
                  <a:lnTo>
                    <a:pt x="6477" y="0"/>
                  </a:lnTo>
                  <a:lnTo>
                    <a:pt x="2806" y="1092"/>
                  </a:lnTo>
                  <a:lnTo>
                    <a:pt x="0" y="3581"/>
                  </a:lnTo>
                  <a:lnTo>
                    <a:pt x="3771" y="4876"/>
                  </a:lnTo>
                  <a:lnTo>
                    <a:pt x="7162" y="8712"/>
                  </a:lnTo>
                  <a:lnTo>
                    <a:pt x="8547" y="12547"/>
                  </a:lnTo>
                  <a:lnTo>
                    <a:pt x="9436" y="15925"/>
                  </a:lnTo>
                  <a:lnTo>
                    <a:pt x="9550" y="24688"/>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5" name="Google Shape;265;p1"/>
            <p:cNvSpPr/>
            <p:nvPr/>
          </p:nvSpPr>
          <p:spPr>
            <a:xfrm>
              <a:off x="3190786" y="5862024"/>
              <a:ext cx="14350" cy="20980"/>
            </a:xfrm>
            <a:custGeom>
              <a:rect b="b" l="l" r="r" t="t"/>
              <a:pathLst>
                <a:path extrusionOk="0" h="20980" w="14350">
                  <a:moveTo>
                    <a:pt x="12484" y="20980"/>
                  </a:moveTo>
                  <a:lnTo>
                    <a:pt x="14351" y="16598"/>
                  </a:lnTo>
                  <a:lnTo>
                    <a:pt x="14351" y="12344"/>
                  </a:lnTo>
                  <a:lnTo>
                    <a:pt x="13462" y="8966"/>
                  </a:lnTo>
                  <a:lnTo>
                    <a:pt x="12065" y="5130"/>
                  </a:lnTo>
                  <a:lnTo>
                    <a:pt x="8686" y="1295"/>
                  </a:lnTo>
                  <a:lnTo>
                    <a:pt x="4902" y="0"/>
                  </a:lnTo>
                  <a:lnTo>
                    <a:pt x="2108" y="2908"/>
                  </a:lnTo>
                  <a:lnTo>
                    <a:pt x="12" y="7175"/>
                  </a:lnTo>
                  <a:lnTo>
                    <a:pt x="0" y="10794"/>
                  </a:lnTo>
                  <a:lnTo>
                    <a:pt x="431" y="13411"/>
                  </a:lnTo>
                  <a:lnTo>
                    <a:pt x="1879" y="17373"/>
                  </a:lnTo>
                  <a:lnTo>
                    <a:pt x="7442" y="20358"/>
                  </a:lnTo>
                  <a:lnTo>
                    <a:pt x="12484" y="20980"/>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6" name="Google Shape;266;p1"/>
            <p:cNvSpPr/>
            <p:nvPr/>
          </p:nvSpPr>
          <p:spPr>
            <a:xfrm>
              <a:off x="3216116" y="5853094"/>
              <a:ext cx="19304" cy="18262"/>
            </a:xfrm>
            <a:custGeom>
              <a:rect b="b" l="l" r="r" t="t"/>
              <a:pathLst>
                <a:path extrusionOk="0" h="18262" w="19304">
                  <a:moveTo>
                    <a:pt x="10960" y="18262"/>
                  </a:moveTo>
                  <a:lnTo>
                    <a:pt x="12738" y="18262"/>
                  </a:lnTo>
                  <a:lnTo>
                    <a:pt x="16281" y="17310"/>
                  </a:lnTo>
                  <a:lnTo>
                    <a:pt x="19303" y="15697"/>
                  </a:lnTo>
                  <a:lnTo>
                    <a:pt x="15938" y="14757"/>
                  </a:lnTo>
                  <a:lnTo>
                    <a:pt x="12966" y="12331"/>
                  </a:lnTo>
                  <a:lnTo>
                    <a:pt x="11747" y="9004"/>
                  </a:lnTo>
                  <a:lnTo>
                    <a:pt x="11048" y="6172"/>
                  </a:lnTo>
                  <a:lnTo>
                    <a:pt x="11048" y="2908"/>
                  </a:lnTo>
                  <a:lnTo>
                    <a:pt x="9982" y="0"/>
                  </a:lnTo>
                  <a:lnTo>
                    <a:pt x="4495" y="1993"/>
                  </a:lnTo>
                  <a:lnTo>
                    <a:pt x="0" y="7365"/>
                  </a:lnTo>
                  <a:lnTo>
                    <a:pt x="1993" y="12852"/>
                  </a:lnTo>
                  <a:lnTo>
                    <a:pt x="3365" y="16624"/>
                  </a:lnTo>
                  <a:lnTo>
                    <a:pt x="7023" y="18262"/>
                  </a:lnTo>
                  <a:lnTo>
                    <a:pt x="10960" y="18262"/>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7" name="Google Shape;267;p1"/>
            <p:cNvSpPr/>
            <p:nvPr/>
          </p:nvSpPr>
          <p:spPr>
            <a:xfrm>
              <a:off x="3227948" y="5845189"/>
              <a:ext cx="19659" cy="24053"/>
            </a:xfrm>
            <a:custGeom>
              <a:rect b="b" l="l" r="r" t="t"/>
              <a:pathLst>
                <a:path extrusionOk="0" h="24053" w="19659">
                  <a:moveTo>
                    <a:pt x="2019" y="7188"/>
                  </a:moveTo>
                  <a:lnTo>
                    <a:pt x="5587" y="7188"/>
                  </a:lnTo>
                  <a:lnTo>
                    <a:pt x="8407" y="9296"/>
                  </a:lnTo>
                  <a:lnTo>
                    <a:pt x="9931" y="13233"/>
                  </a:lnTo>
                  <a:lnTo>
                    <a:pt x="10032" y="13525"/>
                  </a:lnTo>
                  <a:lnTo>
                    <a:pt x="10769" y="17310"/>
                  </a:lnTo>
                  <a:lnTo>
                    <a:pt x="10769" y="19888"/>
                  </a:lnTo>
                  <a:lnTo>
                    <a:pt x="7480" y="23609"/>
                  </a:lnTo>
                  <a:lnTo>
                    <a:pt x="10642" y="24053"/>
                  </a:lnTo>
                  <a:lnTo>
                    <a:pt x="14135" y="23456"/>
                  </a:lnTo>
                  <a:lnTo>
                    <a:pt x="19621" y="21450"/>
                  </a:lnTo>
                  <a:lnTo>
                    <a:pt x="19659" y="15925"/>
                  </a:lnTo>
                  <a:lnTo>
                    <a:pt x="17665" y="10452"/>
                  </a:lnTo>
                  <a:lnTo>
                    <a:pt x="15913" y="5651"/>
                  </a:lnTo>
                  <a:lnTo>
                    <a:pt x="12293" y="0"/>
                  </a:lnTo>
                  <a:lnTo>
                    <a:pt x="7734" y="0"/>
                  </a:lnTo>
                  <a:lnTo>
                    <a:pt x="5727" y="368"/>
                  </a:lnTo>
                  <a:lnTo>
                    <a:pt x="2971" y="1371"/>
                  </a:lnTo>
                  <a:lnTo>
                    <a:pt x="1015" y="4165"/>
                  </a:lnTo>
                  <a:lnTo>
                    <a:pt x="0" y="7391"/>
                  </a:lnTo>
                  <a:lnTo>
                    <a:pt x="2019" y="7188"/>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8" name="Google Shape;268;p1"/>
            <p:cNvSpPr/>
            <p:nvPr/>
          </p:nvSpPr>
          <p:spPr>
            <a:xfrm>
              <a:off x="3227158" y="5852375"/>
              <a:ext cx="11569" cy="16421"/>
            </a:xfrm>
            <a:custGeom>
              <a:rect b="b" l="l" r="r" t="t"/>
              <a:pathLst>
                <a:path extrusionOk="0" h="16421" w="11569">
                  <a:moveTo>
                    <a:pt x="8267" y="16421"/>
                  </a:moveTo>
                  <a:lnTo>
                    <a:pt x="11569" y="12712"/>
                  </a:lnTo>
                  <a:lnTo>
                    <a:pt x="11557" y="8940"/>
                  </a:lnTo>
                  <a:lnTo>
                    <a:pt x="10718" y="6045"/>
                  </a:lnTo>
                  <a:lnTo>
                    <a:pt x="9194" y="2120"/>
                  </a:lnTo>
                  <a:lnTo>
                    <a:pt x="6375" y="0"/>
                  </a:lnTo>
                  <a:lnTo>
                    <a:pt x="2806" y="0"/>
                  </a:lnTo>
                  <a:lnTo>
                    <a:pt x="800" y="203"/>
                  </a:lnTo>
                  <a:lnTo>
                    <a:pt x="12" y="3632"/>
                  </a:lnTo>
                  <a:lnTo>
                    <a:pt x="0" y="6896"/>
                  </a:lnTo>
                  <a:lnTo>
                    <a:pt x="711" y="9715"/>
                  </a:lnTo>
                  <a:lnTo>
                    <a:pt x="1917" y="13055"/>
                  </a:lnTo>
                  <a:lnTo>
                    <a:pt x="4902" y="15468"/>
                  </a:lnTo>
                  <a:lnTo>
                    <a:pt x="8267" y="16421"/>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9" name="Google Shape;269;p1"/>
            <p:cNvSpPr/>
            <p:nvPr/>
          </p:nvSpPr>
          <p:spPr>
            <a:xfrm>
              <a:off x="3251985" y="5838537"/>
              <a:ext cx="16027" cy="18884"/>
            </a:xfrm>
            <a:custGeom>
              <a:rect b="b" l="l" r="r" t="t"/>
              <a:pathLst>
                <a:path extrusionOk="0" h="18884" w="16027">
                  <a:moveTo>
                    <a:pt x="8610" y="11645"/>
                  </a:moveTo>
                  <a:lnTo>
                    <a:pt x="8153" y="8991"/>
                  </a:lnTo>
                  <a:lnTo>
                    <a:pt x="8153" y="5753"/>
                  </a:lnTo>
                  <a:lnTo>
                    <a:pt x="10071" y="2489"/>
                  </a:lnTo>
                  <a:lnTo>
                    <a:pt x="12738" y="203"/>
                  </a:lnTo>
                  <a:lnTo>
                    <a:pt x="10706" y="0"/>
                  </a:lnTo>
                  <a:lnTo>
                    <a:pt x="7531" y="546"/>
                  </a:lnTo>
                  <a:lnTo>
                    <a:pt x="2044" y="2552"/>
                  </a:lnTo>
                  <a:lnTo>
                    <a:pt x="0" y="8864"/>
                  </a:lnTo>
                  <a:lnTo>
                    <a:pt x="1993" y="14351"/>
                  </a:lnTo>
                  <a:lnTo>
                    <a:pt x="3200" y="17665"/>
                  </a:lnTo>
                  <a:lnTo>
                    <a:pt x="5232" y="18884"/>
                  </a:lnTo>
                  <a:lnTo>
                    <a:pt x="7874" y="18884"/>
                  </a:lnTo>
                  <a:lnTo>
                    <a:pt x="11569" y="18364"/>
                  </a:lnTo>
                  <a:lnTo>
                    <a:pt x="16027" y="16040"/>
                  </a:lnTo>
                  <a:lnTo>
                    <a:pt x="12788" y="16040"/>
                  </a:lnTo>
                  <a:lnTo>
                    <a:pt x="9931" y="14935"/>
                  </a:lnTo>
                  <a:lnTo>
                    <a:pt x="8712" y="11887"/>
                  </a:lnTo>
                  <a:lnTo>
                    <a:pt x="8610" y="11645"/>
                  </a:lnTo>
                  <a:close/>
                </a:path>
              </a:pathLst>
            </a:custGeom>
            <a:solidFill>
              <a:srgbClr val="E51146"/>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0" name="Google Shape;270;p1"/>
            <p:cNvSpPr/>
            <p:nvPr/>
          </p:nvSpPr>
          <p:spPr>
            <a:xfrm>
              <a:off x="3264725" y="5835382"/>
              <a:ext cx="22783" cy="19138"/>
            </a:xfrm>
            <a:custGeom>
              <a:rect b="b" l="l" r="r" t="t"/>
              <a:pathLst>
                <a:path extrusionOk="0" h="19138" w="22783">
                  <a:moveTo>
                    <a:pt x="3721" y="4063"/>
                  </a:moveTo>
                  <a:lnTo>
                    <a:pt x="7048" y="6769"/>
                  </a:lnTo>
                  <a:lnTo>
                    <a:pt x="8420" y="10528"/>
                  </a:lnTo>
                  <a:lnTo>
                    <a:pt x="8940" y="13220"/>
                  </a:lnTo>
                  <a:lnTo>
                    <a:pt x="8953" y="15874"/>
                  </a:lnTo>
                  <a:lnTo>
                    <a:pt x="7213" y="17703"/>
                  </a:lnTo>
                  <a:lnTo>
                    <a:pt x="4610" y="19138"/>
                  </a:lnTo>
                  <a:lnTo>
                    <a:pt x="6515" y="18986"/>
                  </a:lnTo>
                  <a:lnTo>
                    <a:pt x="10312" y="17856"/>
                  </a:lnTo>
                  <a:lnTo>
                    <a:pt x="15798" y="15862"/>
                  </a:lnTo>
                  <a:lnTo>
                    <a:pt x="22783" y="11214"/>
                  </a:lnTo>
                  <a:lnTo>
                    <a:pt x="20789" y="5727"/>
                  </a:lnTo>
                  <a:lnTo>
                    <a:pt x="19367" y="1816"/>
                  </a:lnTo>
                  <a:lnTo>
                    <a:pt x="14300" y="0"/>
                  </a:lnTo>
                  <a:lnTo>
                    <a:pt x="9512" y="0"/>
                  </a:lnTo>
                  <a:lnTo>
                    <a:pt x="5702" y="292"/>
                  </a:lnTo>
                  <a:lnTo>
                    <a:pt x="2654" y="1409"/>
                  </a:lnTo>
                  <a:lnTo>
                    <a:pt x="0" y="3352"/>
                  </a:lnTo>
                  <a:lnTo>
                    <a:pt x="3721" y="4063"/>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1" name="Google Shape;271;p1"/>
            <p:cNvSpPr/>
            <p:nvPr/>
          </p:nvSpPr>
          <p:spPr>
            <a:xfrm>
              <a:off x="3260140" y="5838739"/>
              <a:ext cx="13538" cy="15836"/>
            </a:xfrm>
            <a:custGeom>
              <a:rect b="b" l="l" r="r" t="t"/>
              <a:pathLst>
                <a:path extrusionOk="0" h="15836" w="13538">
                  <a:moveTo>
                    <a:pt x="7886" y="15836"/>
                  </a:moveTo>
                  <a:lnTo>
                    <a:pt x="9194" y="15786"/>
                  </a:lnTo>
                  <a:lnTo>
                    <a:pt x="11798" y="14351"/>
                  </a:lnTo>
                  <a:lnTo>
                    <a:pt x="13538" y="12509"/>
                  </a:lnTo>
                  <a:lnTo>
                    <a:pt x="13525" y="9867"/>
                  </a:lnTo>
                  <a:lnTo>
                    <a:pt x="13004" y="7162"/>
                  </a:lnTo>
                  <a:lnTo>
                    <a:pt x="11633" y="3403"/>
                  </a:lnTo>
                  <a:lnTo>
                    <a:pt x="8305" y="711"/>
                  </a:lnTo>
                  <a:lnTo>
                    <a:pt x="4584" y="0"/>
                  </a:lnTo>
                  <a:lnTo>
                    <a:pt x="1905" y="2286"/>
                  </a:lnTo>
                  <a:lnTo>
                    <a:pt x="0" y="5549"/>
                  </a:lnTo>
                  <a:lnTo>
                    <a:pt x="0" y="8788"/>
                  </a:lnTo>
                  <a:lnTo>
                    <a:pt x="546" y="11684"/>
                  </a:lnTo>
                  <a:lnTo>
                    <a:pt x="1778" y="14744"/>
                  </a:lnTo>
                  <a:lnTo>
                    <a:pt x="4635" y="15836"/>
                  </a:lnTo>
                  <a:lnTo>
                    <a:pt x="7874" y="15836"/>
                  </a:lnTo>
                  <a:close/>
                </a:path>
              </a:pathLst>
            </a:custGeom>
            <a:solidFill>
              <a:srgbClr val="403A60"/>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2" name="Google Shape;272;p1"/>
            <p:cNvSpPr/>
            <p:nvPr/>
          </p:nvSpPr>
          <p:spPr>
            <a:xfrm>
              <a:off x="3462715" y="5847377"/>
              <a:ext cx="9601" cy="9994"/>
            </a:xfrm>
            <a:custGeom>
              <a:rect b="b" l="l" r="r" t="t"/>
              <a:pathLst>
                <a:path extrusionOk="0" h="9994" w="9601">
                  <a:moveTo>
                    <a:pt x="5524" y="9994"/>
                  </a:moveTo>
                  <a:lnTo>
                    <a:pt x="5892" y="9994"/>
                  </a:lnTo>
                  <a:lnTo>
                    <a:pt x="8712" y="9042"/>
                  </a:lnTo>
                  <a:lnTo>
                    <a:pt x="9601" y="5778"/>
                  </a:lnTo>
                  <a:lnTo>
                    <a:pt x="8153" y="1816"/>
                  </a:lnTo>
                  <a:lnTo>
                    <a:pt x="3695" y="0"/>
                  </a:lnTo>
                  <a:lnTo>
                    <a:pt x="927" y="939"/>
                  </a:lnTo>
                  <a:lnTo>
                    <a:pt x="0" y="4432"/>
                  </a:lnTo>
                  <a:lnTo>
                    <a:pt x="1435" y="8369"/>
                  </a:lnTo>
                  <a:lnTo>
                    <a:pt x="5524" y="9994"/>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3" name="Google Shape;273;p1"/>
            <p:cNvSpPr/>
            <p:nvPr/>
          </p:nvSpPr>
          <p:spPr>
            <a:xfrm>
              <a:off x="3498932" y="5838109"/>
              <a:ext cx="4610" cy="4191"/>
            </a:xfrm>
            <a:custGeom>
              <a:rect b="b" l="l" r="r" t="t"/>
              <a:pathLst>
                <a:path extrusionOk="0" h="4190" w="4610">
                  <a:moveTo>
                    <a:pt x="2692" y="4190"/>
                  </a:moveTo>
                  <a:lnTo>
                    <a:pt x="4610" y="3632"/>
                  </a:lnTo>
                  <a:lnTo>
                    <a:pt x="2552" y="0"/>
                  </a:lnTo>
                  <a:lnTo>
                    <a:pt x="0" y="1523"/>
                  </a:lnTo>
                  <a:lnTo>
                    <a:pt x="2692" y="4190"/>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4" name="Google Shape;274;p1"/>
            <p:cNvSpPr/>
            <p:nvPr/>
          </p:nvSpPr>
          <p:spPr>
            <a:xfrm>
              <a:off x="3483512" y="5801719"/>
              <a:ext cx="10820" cy="7365"/>
            </a:xfrm>
            <a:custGeom>
              <a:rect b="b" l="l" r="r" t="t"/>
              <a:pathLst>
                <a:path extrusionOk="0" h="7365" w="10820">
                  <a:moveTo>
                    <a:pt x="3276" y="7366"/>
                  </a:moveTo>
                  <a:lnTo>
                    <a:pt x="6299" y="6718"/>
                  </a:lnTo>
                  <a:lnTo>
                    <a:pt x="10820" y="4584"/>
                  </a:lnTo>
                  <a:lnTo>
                    <a:pt x="7543" y="0"/>
                  </a:lnTo>
                  <a:lnTo>
                    <a:pt x="4495" y="101"/>
                  </a:lnTo>
                  <a:lnTo>
                    <a:pt x="1828" y="1066"/>
                  </a:lnTo>
                  <a:lnTo>
                    <a:pt x="0" y="3683"/>
                  </a:lnTo>
                  <a:lnTo>
                    <a:pt x="3276" y="7366"/>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5" name="Google Shape;275;p1"/>
            <p:cNvSpPr/>
            <p:nvPr/>
          </p:nvSpPr>
          <p:spPr>
            <a:xfrm>
              <a:off x="3520687" y="5791593"/>
              <a:ext cx="4318" cy="4470"/>
            </a:xfrm>
            <a:custGeom>
              <a:rect b="b" l="l" r="r" t="t"/>
              <a:pathLst>
                <a:path extrusionOk="0" h="4470" w="4318">
                  <a:moveTo>
                    <a:pt x="2667" y="4470"/>
                  </a:moveTo>
                  <a:lnTo>
                    <a:pt x="4318" y="3962"/>
                  </a:lnTo>
                  <a:lnTo>
                    <a:pt x="2908" y="0"/>
                  </a:lnTo>
                  <a:lnTo>
                    <a:pt x="0" y="1282"/>
                  </a:lnTo>
                  <a:lnTo>
                    <a:pt x="2667" y="4470"/>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6" name="Google Shape;276;p1"/>
            <p:cNvSpPr/>
            <p:nvPr/>
          </p:nvSpPr>
          <p:spPr>
            <a:xfrm>
              <a:off x="3440632" y="5781891"/>
              <a:ext cx="4343" cy="4851"/>
            </a:xfrm>
            <a:custGeom>
              <a:rect b="b" l="l" r="r" t="t"/>
              <a:pathLst>
                <a:path extrusionOk="0" h="4851" w="4343">
                  <a:moveTo>
                    <a:pt x="2286" y="4851"/>
                  </a:moveTo>
                  <a:lnTo>
                    <a:pt x="4343" y="3149"/>
                  </a:lnTo>
                  <a:lnTo>
                    <a:pt x="2705" y="0"/>
                  </a:lnTo>
                  <a:lnTo>
                    <a:pt x="0" y="2095"/>
                  </a:lnTo>
                  <a:lnTo>
                    <a:pt x="2286" y="4851"/>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7" name="Google Shape;277;p1"/>
            <p:cNvSpPr/>
            <p:nvPr/>
          </p:nvSpPr>
          <p:spPr>
            <a:xfrm>
              <a:off x="3394421" y="5760003"/>
              <a:ext cx="5295" cy="4330"/>
            </a:xfrm>
            <a:custGeom>
              <a:rect b="b" l="l" r="r" t="t"/>
              <a:pathLst>
                <a:path extrusionOk="0" h="4330" w="5295">
                  <a:moveTo>
                    <a:pt x="1485" y="4330"/>
                  </a:moveTo>
                  <a:lnTo>
                    <a:pt x="2616" y="4102"/>
                  </a:lnTo>
                  <a:lnTo>
                    <a:pt x="5295" y="2666"/>
                  </a:lnTo>
                  <a:lnTo>
                    <a:pt x="3136" y="0"/>
                  </a:lnTo>
                  <a:lnTo>
                    <a:pt x="0" y="546"/>
                  </a:lnTo>
                  <a:lnTo>
                    <a:pt x="1485" y="4330"/>
                  </a:lnTo>
                  <a:close/>
                </a:path>
              </a:pathLst>
            </a:custGeom>
            <a:solidFill>
              <a:srgbClr val="6CC3C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278" name="Google Shape;278;p1"/>
          <p:cNvSpPr txBox="1"/>
          <p:nvPr/>
        </p:nvSpPr>
        <p:spPr>
          <a:xfrm>
            <a:off x="7163604" y="3952152"/>
            <a:ext cx="885179" cy="132343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nl-NL" sz="8000">
                <a:solidFill>
                  <a:schemeClr val="dk1"/>
                </a:solidFill>
                <a:latin typeface="Calibri"/>
                <a:ea typeface="Calibri"/>
                <a:cs typeface="Calibri"/>
                <a:sym typeface="Calibri"/>
              </a:rPr>
              <a:t>&amp;</a:t>
            </a:r>
            <a:endParaRPr sz="1800">
              <a:solidFill>
                <a:schemeClr val="dk1"/>
              </a:solidFill>
              <a:latin typeface="Calibri"/>
              <a:ea typeface="Calibri"/>
              <a:cs typeface="Calibri"/>
              <a:sym typeface="Calibri"/>
            </a:endParaRPr>
          </a:p>
        </p:txBody>
      </p:sp>
      <p:pic>
        <p:nvPicPr>
          <p:cNvPr id="279" name="Google Shape;279;p1"/>
          <p:cNvPicPr preferRelativeResize="0"/>
          <p:nvPr/>
        </p:nvPicPr>
        <p:blipFill rotWithShape="1">
          <a:blip r:embed="rId7">
            <a:alphaModFix/>
          </a:blip>
          <a:srcRect b="0" l="0" r="0" t="0"/>
          <a:stretch/>
        </p:blipFill>
        <p:spPr>
          <a:xfrm>
            <a:off x="8064753" y="4010830"/>
            <a:ext cx="2506272" cy="106834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5" name="Shape 355"/>
        <p:cNvGrpSpPr/>
        <p:nvPr/>
      </p:nvGrpSpPr>
      <p:grpSpPr>
        <a:xfrm>
          <a:off x="0" y="0"/>
          <a:ext cx="0" cy="0"/>
          <a:chOff x="0" y="0"/>
          <a:chExt cx="0" cy="0"/>
        </a:xfrm>
      </p:grpSpPr>
      <p:sp>
        <p:nvSpPr>
          <p:cNvPr id="356" name="Google Shape;356;p10"/>
          <p:cNvSpPr/>
          <p:nvPr/>
        </p:nvSpPr>
        <p:spPr>
          <a:xfrm>
            <a:off x="9042400" y="3784600"/>
            <a:ext cx="3162299" cy="3073399"/>
          </a:xfrm>
          <a:prstGeom prst="triangle">
            <a:avLst>
              <a:gd fmla="val 100000" name="adj"/>
            </a:avLst>
          </a:prstGeom>
          <a:solidFill>
            <a:srgbClr val="78B92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7" name="Google Shape;357;p10"/>
          <p:cNvSpPr txBox="1"/>
          <p:nvPr>
            <p:ph type="title"/>
          </p:nvPr>
        </p:nvSpPr>
        <p:spPr>
          <a:xfrm>
            <a:off x="2039686" y="398461"/>
            <a:ext cx="9612000" cy="1127907"/>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78B928"/>
              </a:buClr>
              <a:buSzPts val="4800"/>
              <a:buFont typeface="Cambria"/>
              <a:buNone/>
            </a:pPr>
            <a:r>
              <a:rPr b="1" lang="nl-NL" sz="4800">
                <a:solidFill>
                  <a:srgbClr val="78B928"/>
                </a:solidFill>
                <a:latin typeface="Cambria"/>
                <a:ea typeface="Cambria"/>
                <a:cs typeface="Cambria"/>
                <a:sym typeface="Cambria"/>
              </a:rPr>
              <a:t>Keuzemenu werkgever</a:t>
            </a:r>
            <a:endParaRPr/>
          </a:p>
        </p:txBody>
      </p:sp>
      <p:sp>
        <p:nvSpPr>
          <p:cNvPr id="358" name="Google Shape;358;p10"/>
          <p:cNvSpPr txBox="1"/>
          <p:nvPr>
            <p:ph idx="1" type="body"/>
          </p:nvPr>
        </p:nvSpPr>
        <p:spPr>
          <a:xfrm>
            <a:off x="2039683" y="1526368"/>
            <a:ext cx="9713701" cy="4874432"/>
          </a:xfrm>
          <a:prstGeom prst="rect">
            <a:avLst/>
          </a:prstGeom>
          <a:noFill/>
          <a:ln>
            <a:noFill/>
          </a:ln>
        </p:spPr>
        <p:txBody>
          <a:bodyPr anchorCtr="0" anchor="t" bIns="45700" lIns="91425" spcFirstLastPara="1" rIns="91425" wrap="square" tIns="45700">
            <a:noAutofit/>
          </a:bodyPr>
          <a:lstStyle/>
          <a:p>
            <a:pPr indent="0" lvl="1" marL="0" rtl="0" algn="l">
              <a:lnSpc>
                <a:spcPct val="150000"/>
              </a:lnSpc>
              <a:spcBef>
                <a:spcPts val="0"/>
              </a:spcBef>
              <a:spcAft>
                <a:spcPts val="0"/>
              </a:spcAft>
              <a:buClr>
                <a:schemeClr val="dk1"/>
              </a:buClr>
              <a:buSzPts val="2400"/>
              <a:buNone/>
            </a:pPr>
            <a:r>
              <a:t/>
            </a:r>
            <a:endParaRPr b="1">
              <a:latin typeface="Cambria"/>
              <a:ea typeface="Cambria"/>
              <a:cs typeface="Cambria"/>
              <a:sym typeface="Cambria"/>
            </a:endParaRPr>
          </a:p>
          <a:p>
            <a:pPr indent="-190500" lvl="1" marL="342900" rtl="0" algn="l">
              <a:lnSpc>
                <a:spcPct val="150000"/>
              </a:lnSpc>
              <a:spcBef>
                <a:spcPts val="0"/>
              </a:spcBef>
              <a:spcAft>
                <a:spcPts val="0"/>
              </a:spcAft>
              <a:buClr>
                <a:schemeClr val="dk1"/>
              </a:buClr>
              <a:buSzPts val="2400"/>
              <a:buFont typeface="Noto Sans Symbols"/>
              <a:buNone/>
            </a:pPr>
            <a:r>
              <a:t/>
            </a:r>
            <a:endParaRPr b="1">
              <a:latin typeface="Cambria"/>
              <a:ea typeface="Cambria"/>
              <a:cs typeface="Cambria"/>
              <a:sym typeface="Cambria"/>
            </a:endParaRPr>
          </a:p>
          <a:p>
            <a:pPr indent="-190500" lvl="1" marL="342900" rtl="0" algn="l">
              <a:lnSpc>
                <a:spcPct val="150000"/>
              </a:lnSpc>
              <a:spcBef>
                <a:spcPts val="0"/>
              </a:spcBef>
              <a:spcAft>
                <a:spcPts val="0"/>
              </a:spcAft>
              <a:buClr>
                <a:schemeClr val="dk1"/>
              </a:buClr>
              <a:buSzPts val="2400"/>
              <a:buFont typeface="Noto Sans Symbols"/>
              <a:buNone/>
            </a:pPr>
            <a:r>
              <a:t/>
            </a:r>
            <a:endParaRPr b="1">
              <a:latin typeface="Cambria"/>
              <a:ea typeface="Cambria"/>
              <a:cs typeface="Cambria"/>
              <a:sym typeface="Cambria"/>
            </a:endParaRPr>
          </a:p>
          <a:p>
            <a:pPr indent="-190500" lvl="1" marL="342900" rtl="0" algn="l">
              <a:lnSpc>
                <a:spcPct val="150000"/>
              </a:lnSpc>
              <a:spcBef>
                <a:spcPts val="0"/>
              </a:spcBef>
              <a:spcAft>
                <a:spcPts val="0"/>
              </a:spcAft>
              <a:buClr>
                <a:schemeClr val="dk1"/>
              </a:buClr>
              <a:buSzPts val="2400"/>
              <a:buFont typeface="Noto Sans Symbols"/>
              <a:buNone/>
            </a:pPr>
            <a:r>
              <a:t/>
            </a:r>
            <a:endParaRPr b="1">
              <a:latin typeface="Cambria"/>
              <a:ea typeface="Cambria"/>
              <a:cs typeface="Cambria"/>
              <a:sym typeface="Cambria"/>
            </a:endParaRPr>
          </a:p>
          <a:p>
            <a:pPr indent="-190500" lvl="1" marL="342900" rtl="0" algn="l">
              <a:lnSpc>
                <a:spcPct val="150000"/>
              </a:lnSpc>
              <a:spcBef>
                <a:spcPts val="0"/>
              </a:spcBef>
              <a:spcAft>
                <a:spcPts val="0"/>
              </a:spcAft>
              <a:buClr>
                <a:schemeClr val="dk1"/>
              </a:buClr>
              <a:buSzPts val="2400"/>
              <a:buFont typeface="Noto Sans Symbols"/>
              <a:buNone/>
            </a:pPr>
            <a:r>
              <a:t/>
            </a:r>
            <a:endParaRPr>
              <a:latin typeface="Cambria"/>
              <a:ea typeface="Cambria"/>
              <a:cs typeface="Cambria"/>
              <a:sym typeface="Cambria"/>
            </a:endParaRPr>
          </a:p>
        </p:txBody>
      </p:sp>
      <p:pic>
        <p:nvPicPr>
          <p:cNvPr id="359" name="Google Shape;359;p10"/>
          <p:cNvPicPr preferRelativeResize="0"/>
          <p:nvPr/>
        </p:nvPicPr>
        <p:blipFill rotWithShape="1">
          <a:blip r:embed="rId3">
            <a:alphaModFix/>
          </a:blip>
          <a:srcRect b="0" l="0" r="0" t="0"/>
          <a:stretch/>
        </p:blipFill>
        <p:spPr>
          <a:xfrm>
            <a:off x="-76200" y="-35141"/>
            <a:ext cx="1555750" cy="6982041"/>
          </a:xfrm>
          <a:prstGeom prst="rect">
            <a:avLst/>
          </a:prstGeom>
          <a:noFill/>
          <a:ln cap="flat" cmpd="sng" w="9525">
            <a:solidFill>
              <a:srgbClr val="FFFFFF"/>
            </a:solidFill>
            <a:prstDash val="solid"/>
            <a:round/>
            <a:headEnd len="sm" w="sm" type="none"/>
            <a:tailEnd len="sm" w="sm" type="none"/>
          </a:ln>
        </p:spPr>
      </p:pic>
      <p:cxnSp>
        <p:nvCxnSpPr>
          <p:cNvPr id="360" name="Google Shape;360;p10"/>
          <p:cNvCxnSpPr/>
          <p:nvPr/>
        </p:nvCxnSpPr>
        <p:spPr>
          <a:xfrm>
            <a:off x="2039686" y="1436919"/>
            <a:ext cx="9612000" cy="0"/>
          </a:xfrm>
          <a:prstGeom prst="straightConnector1">
            <a:avLst/>
          </a:prstGeom>
          <a:noFill/>
          <a:ln cap="flat" cmpd="sng" w="44450">
            <a:solidFill>
              <a:srgbClr val="78B928"/>
            </a:solidFill>
            <a:prstDash val="solid"/>
            <a:miter lim="800000"/>
            <a:headEnd len="sm" w="sm" type="none"/>
            <a:tailEnd len="sm" w="sm" type="none"/>
          </a:ln>
        </p:spPr>
      </p:cxnSp>
      <p:graphicFrame>
        <p:nvGraphicFramePr>
          <p:cNvPr id="361" name="Google Shape;361;p10"/>
          <p:cNvGraphicFramePr/>
          <p:nvPr/>
        </p:nvGraphicFramePr>
        <p:xfrm>
          <a:off x="2039686" y="1516142"/>
          <a:ext cx="3000000" cy="3000000"/>
        </p:xfrm>
        <a:graphic>
          <a:graphicData uri="http://schemas.openxmlformats.org/drawingml/2006/table">
            <a:tbl>
              <a:tblPr bandRow="1" firstRow="1">
                <a:noFill/>
                <a:tableStyleId>{3B2E8E08-74A8-4E51-9C83-F30D3E9DCFE4}</a:tableStyleId>
              </a:tblPr>
              <a:tblGrid>
                <a:gridCol w="458175"/>
                <a:gridCol w="9153825"/>
              </a:tblGrid>
              <a:tr h="343375">
                <a:tc>
                  <a:txBody>
                    <a:bodyPr/>
                    <a:lstStyle/>
                    <a:p>
                      <a:pPr indent="0" lvl="0" marL="0" marR="0" rtl="0" algn="ctr">
                        <a:lnSpc>
                          <a:spcPct val="100000"/>
                        </a:lnSpc>
                        <a:spcBef>
                          <a:spcPts val="0"/>
                        </a:spcBef>
                        <a:spcAft>
                          <a:spcPts val="0"/>
                        </a:spcAft>
                        <a:buNone/>
                      </a:pPr>
                      <a:r>
                        <a:t/>
                      </a:r>
                      <a:endParaRPr sz="1800" u="none" cap="none" strike="noStrike">
                        <a:latin typeface="Cambria"/>
                        <a:ea typeface="Cambria"/>
                        <a:cs typeface="Cambria"/>
                        <a:sym typeface="Cambria"/>
                      </a:endParaRPr>
                    </a:p>
                  </a:txBody>
                  <a:tcPr marT="45725" marB="45725" marR="91450" marL="91450"/>
                </a:tc>
                <a:tc>
                  <a:txBody>
                    <a:bodyPr/>
                    <a:lstStyle/>
                    <a:p>
                      <a:pPr indent="0" lvl="0" marL="0" marR="0" rtl="0" algn="l">
                        <a:lnSpc>
                          <a:spcPct val="100000"/>
                        </a:lnSpc>
                        <a:spcBef>
                          <a:spcPts val="0"/>
                        </a:spcBef>
                        <a:spcAft>
                          <a:spcPts val="0"/>
                        </a:spcAft>
                        <a:buNone/>
                      </a:pPr>
                      <a:r>
                        <a:t/>
                      </a:r>
                      <a:endParaRPr sz="1800" u="none" cap="none" strike="noStrike">
                        <a:latin typeface="Cambria"/>
                        <a:ea typeface="Cambria"/>
                        <a:cs typeface="Cambria"/>
                        <a:sym typeface="Cambria"/>
                      </a:endParaRPr>
                    </a:p>
                  </a:txBody>
                  <a:tcPr marT="45725" marB="45725" marR="91450" marL="91450"/>
                </a:tc>
              </a:tr>
              <a:tr h="370850">
                <a:tc>
                  <a:txBody>
                    <a:bodyPr/>
                    <a:lstStyle/>
                    <a:p>
                      <a:pPr indent="0" lvl="0" marL="0" marR="0" rtl="0" algn="ctr">
                        <a:lnSpc>
                          <a:spcPct val="100000"/>
                        </a:lnSpc>
                        <a:spcBef>
                          <a:spcPts val="0"/>
                        </a:spcBef>
                        <a:spcAft>
                          <a:spcPts val="0"/>
                        </a:spcAft>
                        <a:buNone/>
                      </a:pPr>
                      <a:r>
                        <a:rPr lang="nl-NL" sz="1800" u="none" cap="none" strike="noStrike">
                          <a:latin typeface="Cambria"/>
                          <a:ea typeface="Cambria"/>
                          <a:cs typeface="Cambria"/>
                          <a:sym typeface="Cambria"/>
                        </a:rPr>
                        <a:t>1</a:t>
                      </a:r>
                      <a:endParaRPr sz="1800" u="none" cap="none" strike="noStrike">
                        <a:solidFill>
                          <a:schemeClr val="dk1"/>
                        </a:solidFill>
                        <a:latin typeface="Cambria"/>
                        <a:ea typeface="Cambria"/>
                        <a:cs typeface="Cambria"/>
                        <a:sym typeface="Cambria"/>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Cambria"/>
                        <a:buNone/>
                      </a:pPr>
                      <a:r>
                        <a:rPr b="1" lang="nl-NL" sz="1800" u="none" cap="none" strike="noStrike">
                          <a:latin typeface="Cambria"/>
                          <a:ea typeface="Cambria"/>
                          <a:cs typeface="Cambria"/>
                          <a:sym typeface="Cambria"/>
                        </a:rPr>
                        <a:t>Bedrijfspromotie</a:t>
                      </a:r>
                      <a:r>
                        <a:rPr lang="nl-NL" sz="1800" u="none" cap="none" strike="noStrike">
                          <a:latin typeface="Cambria"/>
                          <a:ea typeface="Cambria"/>
                          <a:cs typeface="Cambria"/>
                          <a:sym typeface="Cambria"/>
                        </a:rPr>
                        <a:t> (bijv. een film, webinar of een gastles), met aandacht voor doorgroeimogelijkheden binnen de organisatie</a:t>
                      </a:r>
                      <a:endParaRPr/>
                    </a:p>
                    <a:p>
                      <a:pPr indent="0" lvl="0" marL="0" marR="0" rtl="0" algn="l">
                        <a:lnSpc>
                          <a:spcPct val="100000"/>
                        </a:lnSpc>
                        <a:spcBef>
                          <a:spcPts val="0"/>
                        </a:spcBef>
                        <a:spcAft>
                          <a:spcPts val="0"/>
                        </a:spcAft>
                        <a:buClr>
                          <a:schemeClr val="dk1"/>
                        </a:buClr>
                        <a:buSzPts val="1000"/>
                        <a:buFont typeface="Calibri"/>
                        <a:buNone/>
                      </a:pPr>
                      <a:r>
                        <a:t/>
                      </a:r>
                      <a:endParaRPr sz="1000" u="none" cap="none" strike="noStrike">
                        <a:solidFill>
                          <a:schemeClr val="dk1"/>
                        </a:solidFill>
                        <a:latin typeface="Cambria"/>
                        <a:ea typeface="Cambria"/>
                        <a:cs typeface="Cambria"/>
                        <a:sym typeface="Cambria"/>
                      </a:endParaRPr>
                    </a:p>
                  </a:txBody>
                  <a:tcPr marT="45725" marB="45725" marR="91450" marL="91450"/>
                </a:tc>
              </a:tr>
              <a:tr h="370850">
                <a:tc>
                  <a:txBody>
                    <a:bodyPr/>
                    <a:lstStyle/>
                    <a:p>
                      <a:pPr indent="0" lvl="0" marL="0" marR="0" rtl="0" algn="ctr">
                        <a:lnSpc>
                          <a:spcPct val="100000"/>
                        </a:lnSpc>
                        <a:spcBef>
                          <a:spcPts val="0"/>
                        </a:spcBef>
                        <a:spcAft>
                          <a:spcPts val="0"/>
                        </a:spcAft>
                        <a:buNone/>
                      </a:pPr>
                      <a:r>
                        <a:rPr lang="nl-NL" sz="1800" u="none" cap="none" strike="noStrike">
                          <a:latin typeface="Cambria"/>
                          <a:ea typeface="Cambria"/>
                          <a:cs typeface="Cambria"/>
                          <a:sym typeface="Cambria"/>
                        </a:rPr>
                        <a:t>2</a:t>
                      </a:r>
                      <a:endParaRPr sz="1800" u="none" cap="none" strike="noStrike">
                        <a:solidFill>
                          <a:schemeClr val="dk1"/>
                        </a:solidFill>
                        <a:latin typeface="Cambria"/>
                        <a:ea typeface="Cambria"/>
                        <a:cs typeface="Cambria"/>
                        <a:sym typeface="Cambria"/>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Cambria"/>
                        <a:buNone/>
                      </a:pPr>
                      <a:r>
                        <a:rPr b="1" lang="nl-NL" sz="1800" u="none" cap="none" strike="noStrike">
                          <a:latin typeface="Cambria"/>
                          <a:ea typeface="Cambria"/>
                          <a:cs typeface="Cambria"/>
                          <a:sym typeface="Cambria"/>
                        </a:rPr>
                        <a:t>Rondleiding</a:t>
                      </a:r>
                      <a:r>
                        <a:rPr lang="nl-NL" sz="1800" u="none" cap="none" strike="noStrike">
                          <a:latin typeface="Cambria"/>
                          <a:ea typeface="Cambria"/>
                          <a:cs typeface="Cambria"/>
                          <a:sym typeface="Cambria"/>
                        </a:rPr>
                        <a:t> door de organisatie</a:t>
                      </a:r>
                      <a:endParaRPr/>
                    </a:p>
                    <a:p>
                      <a:pPr indent="0" lvl="0" marL="0" marR="0" rtl="0" algn="l">
                        <a:lnSpc>
                          <a:spcPct val="100000"/>
                        </a:lnSpc>
                        <a:spcBef>
                          <a:spcPts val="0"/>
                        </a:spcBef>
                        <a:spcAft>
                          <a:spcPts val="0"/>
                        </a:spcAft>
                        <a:buClr>
                          <a:schemeClr val="dk1"/>
                        </a:buClr>
                        <a:buSzPts val="1000"/>
                        <a:buFont typeface="Calibri"/>
                        <a:buNone/>
                      </a:pPr>
                      <a:r>
                        <a:t/>
                      </a:r>
                      <a:endParaRPr sz="1000" u="none" cap="none" strike="noStrike">
                        <a:solidFill>
                          <a:schemeClr val="dk1"/>
                        </a:solidFill>
                        <a:latin typeface="Cambria"/>
                        <a:ea typeface="Cambria"/>
                        <a:cs typeface="Cambria"/>
                        <a:sym typeface="Cambria"/>
                      </a:endParaRPr>
                    </a:p>
                  </a:txBody>
                  <a:tcPr marT="45725" marB="45725" marR="91450" marL="91450"/>
                </a:tc>
              </a:tr>
              <a:tr h="370850">
                <a:tc>
                  <a:txBody>
                    <a:bodyPr/>
                    <a:lstStyle/>
                    <a:p>
                      <a:pPr indent="0" lvl="0" marL="0" marR="0" rtl="0" algn="ctr">
                        <a:lnSpc>
                          <a:spcPct val="100000"/>
                        </a:lnSpc>
                        <a:spcBef>
                          <a:spcPts val="0"/>
                        </a:spcBef>
                        <a:spcAft>
                          <a:spcPts val="0"/>
                        </a:spcAft>
                        <a:buNone/>
                      </a:pPr>
                      <a:r>
                        <a:rPr lang="nl-NL" sz="1800" u="none" cap="none" strike="noStrike">
                          <a:latin typeface="Cambria"/>
                          <a:ea typeface="Cambria"/>
                          <a:cs typeface="Cambria"/>
                          <a:sym typeface="Cambria"/>
                        </a:rPr>
                        <a:t>3</a:t>
                      </a:r>
                      <a:endParaRPr sz="1800" u="none" cap="none" strike="noStrike">
                        <a:solidFill>
                          <a:schemeClr val="dk1"/>
                        </a:solidFill>
                        <a:latin typeface="Cambria"/>
                        <a:ea typeface="Cambria"/>
                        <a:cs typeface="Cambria"/>
                        <a:sym typeface="Cambria"/>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Cambria"/>
                        <a:buNone/>
                      </a:pPr>
                      <a:r>
                        <a:rPr b="1" lang="nl-NL" sz="1800" u="none" cap="none" strike="noStrike">
                          <a:latin typeface="Cambria"/>
                          <a:ea typeface="Cambria"/>
                          <a:cs typeface="Cambria"/>
                          <a:sym typeface="Cambria"/>
                        </a:rPr>
                        <a:t>Kennismakingsgesprek</a:t>
                      </a:r>
                      <a:r>
                        <a:rPr lang="nl-NL" sz="1800" u="none" cap="none" strike="noStrike">
                          <a:latin typeface="Cambria"/>
                          <a:ea typeface="Cambria"/>
                          <a:cs typeface="Cambria"/>
                          <a:sym typeface="Cambria"/>
                        </a:rPr>
                        <a:t> met een kandidaat</a:t>
                      </a:r>
                      <a:endParaRPr/>
                    </a:p>
                    <a:p>
                      <a:pPr indent="0" lvl="0" marL="0" marR="0" rtl="0" algn="l">
                        <a:lnSpc>
                          <a:spcPct val="100000"/>
                        </a:lnSpc>
                        <a:spcBef>
                          <a:spcPts val="0"/>
                        </a:spcBef>
                        <a:spcAft>
                          <a:spcPts val="0"/>
                        </a:spcAft>
                        <a:buClr>
                          <a:schemeClr val="dk1"/>
                        </a:buClr>
                        <a:buSzPts val="1000"/>
                        <a:buFont typeface="Calibri"/>
                        <a:buNone/>
                      </a:pPr>
                      <a:r>
                        <a:t/>
                      </a:r>
                      <a:endParaRPr sz="1000" u="none" cap="none" strike="noStrike">
                        <a:solidFill>
                          <a:schemeClr val="dk1"/>
                        </a:solidFill>
                        <a:latin typeface="Cambria"/>
                        <a:ea typeface="Cambria"/>
                        <a:cs typeface="Cambria"/>
                        <a:sym typeface="Cambria"/>
                      </a:endParaRPr>
                    </a:p>
                  </a:txBody>
                  <a:tcPr marT="45725" marB="45725" marR="91450" marL="91450"/>
                </a:tc>
              </a:tr>
              <a:tr h="370850">
                <a:tc>
                  <a:txBody>
                    <a:bodyPr/>
                    <a:lstStyle/>
                    <a:p>
                      <a:pPr indent="0" lvl="0" marL="0" marR="0" rtl="0" algn="ctr">
                        <a:lnSpc>
                          <a:spcPct val="100000"/>
                        </a:lnSpc>
                        <a:spcBef>
                          <a:spcPts val="0"/>
                        </a:spcBef>
                        <a:spcAft>
                          <a:spcPts val="0"/>
                        </a:spcAft>
                        <a:buNone/>
                      </a:pPr>
                      <a:r>
                        <a:rPr lang="nl-NL" sz="1800" u="none" cap="none" strike="noStrike">
                          <a:latin typeface="Cambria"/>
                          <a:ea typeface="Cambria"/>
                          <a:cs typeface="Cambria"/>
                          <a:sym typeface="Cambria"/>
                        </a:rPr>
                        <a:t>4</a:t>
                      </a:r>
                      <a:endParaRPr sz="1800" u="none" cap="none" strike="noStrike">
                        <a:solidFill>
                          <a:schemeClr val="dk1"/>
                        </a:solidFill>
                        <a:latin typeface="Cambria"/>
                        <a:ea typeface="Cambria"/>
                        <a:cs typeface="Cambria"/>
                        <a:sym typeface="Cambria"/>
                      </a:endParaRPr>
                    </a:p>
                  </a:txBody>
                  <a:tcPr marT="45725" marB="45725" marR="91450" marL="91450"/>
                </a:tc>
                <a:tc>
                  <a:txBody>
                    <a:bodyPr/>
                    <a:lstStyle/>
                    <a:p>
                      <a:pPr indent="0" lvl="1" marL="0" marR="0" rtl="0" algn="l">
                        <a:lnSpc>
                          <a:spcPct val="100000"/>
                        </a:lnSpc>
                        <a:spcBef>
                          <a:spcPts val="0"/>
                        </a:spcBef>
                        <a:spcAft>
                          <a:spcPts val="0"/>
                        </a:spcAft>
                        <a:buClr>
                          <a:schemeClr val="dk1"/>
                        </a:buClr>
                        <a:buSzPts val="1800"/>
                        <a:buFont typeface="Noto Sans Symbols"/>
                        <a:buNone/>
                      </a:pPr>
                      <a:r>
                        <a:rPr lang="nl-NL" sz="1800" u="none" cap="none" strike="noStrike">
                          <a:latin typeface="Cambria"/>
                          <a:ea typeface="Cambria"/>
                          <a:cs typeface="Cambria"/>
                          <a:sym typeface="Cambria"/>
                        </a:rPr>
                        <a:t>Bieden van een zogenaamde </a:t>
                      </a:r>
                      <a:r>
                        <a:rPr b="1" lang="nl-NL" sz="1800" u="none" cap="none" strike="noStrike">
                          <a:latin typeface="Cambria"/>
                          <a:ea typeface="Cambria"/>
                          <a:cs typeface="Cambria"/>
                          <a:sym typeface="Cambria"/>
                        </a:rPr>
                        <a:t>snuffelstage</a:t>
                      </a:r>
                      <a:r>
                        <a:rPr lang="nl-NL" sz="1800" u="none" cap="none" strike="noStrike">
                          <a:latin typeface="Cambria"/>
                          <a:ea typeface="Cambria"/>
                          <a:cs typeface="Cambria"/>
                          <a:sym typeface="Cambria"/>
                        </a:rPr>
                        <a:t>. De lengte van deze snuffelstage wordt bepaald in wederzijds overleg en is minimaal een dag, maximaal een week.</a:t>
                      </a:r>
                      <a:endParaRPr/>
                    </a:p>
                    <a:p>
                      <a:pPr indent="0" lvl="1" marL="0" marR="0" rtl="0" algn="l">
                        <a:lnSpc>
                          <a:spcPct val="100000"/>
                        </a:lnSpc>
                        <a:spcBef>
                          <a:spcPts val="0"/>
                        </a:spcBef>
                        <a:spcAft>
                          <a:spcPts val="0"/>
                        </a:spcAft>
                        <a:buClr>
                          <a:schemeClr val="dk1"/>
                        </a:buClr>
                        <a:buSzPts val="1000"/>
                        <a:buFont typeface="Noto Sans Symbols"/>
                        <a:buNone/>
                      </a:pPr>
                      <a:r>
                        <a:t/>
                      </a:r>
                      <a:endParaRPr sz="1000" u="none" cap="none" strike="noStrike">
                        <a:solidFill>
                          <a:schemeClr val="dk1"/>
                        </a:solidFill>
                        <a:latin typeface="Cambria"/>
                        <a:ea typeface="Cambria"/>
                        <a:cs typeface="Cambria"/>
                        <a:sym typeface="Cambria"/>
                      </a:endParaRPr>
                    </a:p>
                  </a:txBody>
                  <a:tcPr marT="45725" marB="45725" marR="91450" marL="91450"/>
                </a:tc>
              </a:tr>
              <a:tr h="370850">
                <a:tc>
                  <a:txBody>
                    <a:bodyPr/>
                    <a:lstStyle/>
                    <a:p>
                      <a:pPr indent="0" lvl="0" marL="0" marR="0" rtl="0" algn="ctr">
                        <a:lnSpc>
                          <a:spcPct val="100000"/>
                        </a:lnSpc>
                        <a:spcBef>
                          <a:spcPts val="0"/>
                        </a:spcBef>
                        <a:spcAft>
                          <a:spcPts val="0"/>
                        </a:spcAft>
                        <a:buNone/>
                      </a:pPr>
                      <a:r>
                        <a:rPr lang="nl-NL" sz="1800" u="none" cap="none" strike="noStrike">
                          <a:latin typeface="Cambria"/>
                          <a:ea typeface="Cambria"/>
                          <a:cs typeface="Cambria"/>
                          <a:sym typeface="Cambria"/>
                        </a:rPr>
                        <a:t>5</a:t>
                      </a:r>
                      <a:endParaRPr sz="1800" u="none" cap="none" strike="noStrike">
                        <a:solidFill>
                          <a:schemeClr val="dk1"/>
                        </a:solidFill>
                        <a:latin typeface="Cambria"/>
                        <a:ea typeface="Cambria"/>
                        <a:cs typeface="Cambria"/>
                        <a:sym typeface="Cambria"/>
                      </a:endParaRPr>
                    </a:p>
                  </a:txBody>
                  <a:tcPr marT="45725" marB="45725" marR="91450" marL="91450"/>
                </a:tc>
                <a:tc>
                  <a:txBody>
                    <a:bodyPr/>
                    <a:lstStyle/>
                    <a:p>
                      <a:pPr indent="0" lvl="1" marL="0" marR="0" rtl="0" algn="l">
                        <a:lnSpc>
                          <a:spcPct val="100000"/>
                        </a:lnSpc>
                        <a:spcBef>
                          <a:spcPts val="0"/>
                        </a:spcBef>
                        <a:spcAft>
                          <a:spcPts val="0"/>
                        </a:spcAft>
                        <a:buClr>
                          <a:schemeClr val="dk1"/>
                        </a:buClr>
                        <a:buSzPts val="1800"/>
                        <a:buFont typeface="Noto Sans Symbols"/>
                        <a:buNone/>
                      </a:pPr>
                      <a:r>
                        <a:rPr b="1" lang="nl-NL" sz="1800" u="none" cap="none" strike="noStrike">
                          <a:latin typeface="Cambria"/>
                          <a:ea typeface="Cambria"/>
                          <a:cs typeface="Cambria"/>
                          <a:sym typeface="Cambria"/>
                        </a:rPr>
                        <a:t>Adviesgesprek</a:t>
                      </a:r>
                      <a:r>
                        <a:rPr lang="nl-NL" sz="1800" u="none" cap="none" strike="noStrike">
                          <a:latin typeface="Cambria"/>
                          <a:ea typeface="Cambria"/>
                          <a:cs typeface="Cambria"/>
                          <a:sym typeface="Cambria"/>
                        </a:rPr>
                        <a:t> over een passend vervolgtraject met de werkgever, kandidaat en het Leerwerkloket regio AV. Een vervolgtraject kan zijn: een (</a:t>
                      </a:r>
                      <a:r>
                        <a:rPr lang="nl-NL" sz="1800" u="none" cap="none" strike="noStrike">
                          <a:solidFill>
                            <a:schemeClr val="dk1"/>
                          </a:solidFill>
                          <a:latin typeface="Cambria"/>
                          <a:ea typeface="Cambria"/>
                          <a:cs typeface="Cambria"/>
                          <a:sym typeface="Cambria"/>
                        </a:rPr>
                        <a:t>t</a:t>
                      </a:r>
                      <a:r>
                        <a:rPr lang="nl-NL" sz="1800" u="none" cap="none" strike="noStrike">
                          <a:latin typeface="Cambria"/>
                          <a:ea typeface="Cambria"/>
                          <a:cs typeface="Cambria"/>
                          <a:sym typeface="Cambria"/>
                        </a:rPr>
                        <a:t>ijdelijke) arbeidsovereenkomst, een leerwerktraject, (om)scholing, of een snuffelstage elders.</a:t>
                      </a:r>
                      <a:endParaRPr/>
                    </a:p>
                    <a:p>
                      <a:pPr indent="0" lvl="1" marL="0" marR="0" rtl="0" algn="l">
                        <a:lnSpc>
                          <a:spcPct val="100000"/>
                        </a:lnSpc>
                        <a:spcBef>
                          <a:spcPts val="0"/>
                        </a:spcBef>
                        <a:spcAft>
                          <a:spcPts val="0"/>
                        </a:spcAft>
                        <a:buClr>
                          <a:schemeClr val="dk1"/>
                        </a:buClr>
                        <a:buSzPts val="1000"/>
                        <a:buFont typeface="Noto Sans Symbols"/>
                        <a:buNone/>
                      </a:pPr>
                      <a:r>
                        <a:t/>
                      </a:r>
                      <a:endParaRPr sz="1000" u="none" cap="none" strike="noStrike">
                        <a:latin typeface="Cambria"/>
                        <a:ea typeface="Cambria"/>
                        <a:cs typeface="Cambria"/>
                        <a:sym typeface="Cambria"/>
                      </a:endParaRPr>
                    </a:p>
                  </a:txBody>
                  <a:tcPr marT="45725" marB="45725" marR="91450" marL="91450"/>
                </a:tc>
              </a:tr>
              <a:tr h="370850">
                <a:tc>
                  <a:txBody>
                    <a:bodyPr/>
                    <a:lstStyle/>
                    <a:p>
                      <a:pPr indent="0" lvl="0" marL="0" marR="0" rtl="0" algn="ctr">
                        <a:lnSpc>
                          <a:spcPct val="100000"/>
                        </a:lnSpc>
                        <a:spcBef>
                          <a:spcPts val="0"/>
                        </a:spcBef>
                        <a:spcAft>
                          <a:spcPts val="0"/>
                        </a:spcAft>
                        <a:buNone/>
                      </a:pPr>
                      <a:r>
                        <a:rPr lang="nl-NL" sz="1800" u="none" cap="none" strike="noStrike">
                          <a:latin typeface="Cambria"/>
                          <a:ea typeface="Cambria"/>
                          <a:cs typeface="Cambria"/>
                          <a:sym typeface="Cambria"/>
                        </a:rPr>
                        <a:t>6</a:t>
                      </a:r>
                      <a:endParaRPr sz="1800" u="none" cap="none" strike="noStrike">
                        <a:solidFill>
                          <a:schemeClr val="dk1"/>
                        </a:solidFill>
                        <a:latin typeface="Cambria"/>
                        <a:ea typeface="Cambria"/>
                        <a:cs typeface="Cambria"/>
                        <a:sym typeface="Cambria"/>
                      </a:endParaRPr>
                    </a:p>
                  </a:txBody>
                  <a:tcPr marT="45725" marB="45725" marR="91450" marL="91450"/>
                </a:tc>
                <a:tc>
                  <a:txBody>
                    <a:bodyPr/>
                    <a:lstStyle/>
                    <a:p>
                      <a:pPr indent="0" lvl="1" marL="0" marR="0" rtl="0" algn="l">
                        <a:lnSpc>
                          <a:spcPct val="100000"/>
                        </a:lnSpc>
                        <a:spcBef>
                          <a:spcPts val="0"/>
                        </a:spcBef>
                        <a:spcAft>
                          <a:spcPts val="0"/>
                        </a:spcAft>
                        <a:buClr>
                          <a:schemeClr val="dk1"/>
                        </a:buClr>
                        <a:buSzPts val="1800"/>
                        <a:buFont typeface="Noto Sans Symbols"/>
                        <a:buNone/>
                      </a:pPr>
                      <a:r>
                        <a:rPr lang="nl-NL" sz="1800" u="none" cap="none" strike="noStrike">
                          <a:latin typeface="Cambria"/>
                          <a:ea typeface="Cambria"/>
                          <a:cs typeface="Cambria"/>
                          <a:sym typeface="Cambria"/>
                        </a:rPr>
                        <a:t>Bieden van een </a:t>
                      </a:r>
                      <a:r>
                        <a:rPr b="1" lang="nl-NL" sz="1800" u="none" cap="none" strike="noStrike">
                          <a:latin typeface="Cambria"/>
                          <a:ea typeface="Cambria"/>
                          <a:cs typeface="Cambria"/>
                          <a:sym typeface="Cambria"/>
                        </a:rPr>
                        <a:t>vervolgtraject</a:t>
                      </a:r>
                      <a:r>
                        <a:rPr lang="nl-NL" sz="1800" u="none" cap="none" strike="noStrike">
                          <a:latin typeface="Cambria"/>
                          <a:ea typeface="Cambria"/>
                          <a:cs typeface="Cambria"/>
                          <a:sym typeface="Cambria"/>
                        </a:rPr>
                        <a:t> bij de werkgever zelf, zoals een tijdelijke arbeidsovereenkomst, een leerwerktraject, of (om)scholing.</a:t>
                      </a:r>
                      <a:endParaRPr/>
                    </a:p>
                    <a:p>
                      <a:pPr indent="0" lvl="1" marL="0" marR="0" rtl="0" algn="l">
                        <a:lnSpc>
                          <a:spcPct val="100000"/>
                        </a:lnSpc>
                        <a:spcBef>
                          <a:spcPts val="0"/>
                        </a:spcBef>
                        <a:spcAft>
                          <a:spcPts val="0"/>
                        </a:spcAft>
                        <a:buClr>
                          <a:schemeClr val="dk1"/>
                        </a:buClr>
                        <a:buSzPts val="1000"/>
                        <a:buFont typeface="Noto Sans Symbols"/>
                        <a:buNone/>
                      </a:pPr>
                      <a:r>
                        <a:t/>
                      </a:r>
                      <a:endParaRPr sz="1000" u="none" cap="none" strike="noStrike">
                        <a:latin typeface="Cambria"/>
                        <a:ea typeface="Cambria"/>
                        <a:cs typeface="Cambria"/>
                        <a:sym typeface="Cambria"/>
                      </a:endParaRPr>
                    </a:p>
                  </a:txBody>
                  <a:tcPr marT="45725" marB="45725" marR="91450" marL="91450"/>
                </a:tc>
              </a:tr>
            </a:tbl>
          </a:graphicData>
        </a:graphic>
      </p:graphicFrame>
      <p:sp>
        <p:nvSpPr>
          <p:cNvPr id="362" name="Google Shape;362;p10"/>
          <p:cNvSpPr/>
          <p:nvPr/>
        </p:nvSpPr>
        <p:spPr>
          <a:xfrm>
            <a:off x="2364058" y="1448070"/>
            <a:ext cx="210883" cy="4824000"/>
          </a:xfrm>
          <a:prstGeom prst="downArrow">
            <a:avLst>
              <a:gd fmla="val 50000" name="adj1"/>
              <a:gd fmla="val 50000" name="adj2"/>
            </a:avLst>
          </a:prstGeom>
          <a:solidFill>
            <a:srgbClr val="78B928"/>
          </a:solidFill>
          <a:ln cap="flat" cmpd="sng" w="12700">
            <a:solidFill>
              <a:srgbClr val="78B92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11"/>
          <p:cNvSpPr/>
          <p:nvPr/>
        </p:nvSpPr>
        <p:spPr>
          <a:xfrm>
            <a:off x="9042400" y="3784600"/>
            <a:ext cx="3162299" cy="3073399"/>
          </a:xfrm>
          <a:prstGeom prst="triangle">
            <a:avLst>
              <a:gd fmla="val 100000" name="adj"/>
            </a:avLst>
          </a:prstGeom>
          <a:solidFill>
            <a:srgbClr val="78B92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8" name="Google Shape;368;p11"/>
          <p:cNvSpPr txBox="1"/>
          <p:nvPr>
            <p:ph type="title"/>
          </p:nvPr>
        </p:nvSpPr>
        <p:spPr>
          <a:xfrm>
            <a:off x="2039686" y="398461"/>
            <a:ext cx="9612000" cy="1127907"/>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78B928"/>
              </a:buClr>
              <a:buSzPts val="4200"/>
              <a:buFont typeface="Cambria"/>
              <a:buNone/>
            </a:pPr>
            <a:r>
              <a:rPr b="1" lang="nl-NL" sz="4200">
                <a:solidFill>
                  <a:srgbClr val="78B928"/>
                </a:solidFill>
                <a:latin typeface="Cambria"/>
                <a:ea typeface="Cambria"/>
                <a:cs typeface="Cambria"/>
                <a:sym typeface="Cambria"/>
              </a:rPr>
              <a:t>Social Return menukaart (werkgever)</a:t>
            </a:r>
            <a:endParaRPr/>
          </a:p>
        </p:txBody>
      </p:sp>
      <p:sp>
        <p:nvSpPr>
          <p:cNvPr id="369" name="Google Shape;369;p11"/>
          <p:cNvSpPr txBox="1"/>
          <p:nvPr>
            <p:ph idx="1" type="body"/>
          </p:nvPr>
        </p:nvSpPr>
        <p:spPr>
          <a:xfrm>
            <a:off x="2039684" y="1526368"/>
            <a:ext cx="9612000" cy="1138773"/>
          </a:xfrm>
          <a:prstGeom prst="rect">
            <a:avLst/>
          </a:prstGeom>
          <a:noFill/>
          <a:ln>
            <a:noFill/>
          </a:ln>
        </p:spPr>
        <p:txBody>
          <a:bodyPr anchorCtr="0" anchor="t" bIns="45700" lIns="91425" spcFirstLastPara="1" rIns="91425" wrap="square" tIns="45700">
            <a:noAutofit/>
          </a:bodyPr>
          <a:lstStyle/>
          <a:p>
            <a:pPr indent="-342900" lvl="1" marL="342900" rtl="0" algn="l">
              <a:lnSpc>
                <a:spcPct val="150000"/>
              </a:lnSpc>
              <a:spcBef>
                <a:spcPts val="0"/>
              </a:spcBef>
              <a:spcAft>
                <a:spcPts val="0"/>
              </a:spcAft>
              <a:buClr>
                <a:schemeClr val="dk1"/>
              </a:buClr>
              <a:buSzPts val="2000"/>
              <a:buFont typeface="Noto Sans Symbols"/>
              <a:buChar char="▪"/>
            </a:pPr>
            <a:r>
              <a:rPr lang="nl-NL" sz="2000">
                <a:latin typeface="Cambria"/>
                <a:ea typeface="Cambria"/>
                <a:cs typeface="Cambria"/>
                <a:sym typeface="Cambria"/>
              </a:rPr>
              <a:t>Heeft uw organisatie een Social Return verplichting? Dan kunt u in overleg met Avres (Jacqueline Koolhaas) de volgende waarderingen opvoeren:</a:t>
            </a:r>
            <a:endParaRPr/>
          </a:p>
          <a:p>
            <a:pPr indent="-190500" lvl="1" marL="342900" rtl="0" algn="l">
              <a:lnSpc>
                <a:spcPct val="150000"/>
              </a:lnSpc>
              <a:spcBef>
                <a:spcPts val="500"/>
              </a:spcBef>
              <a:spcAft>
                <a:spcPts val="0"/>
              </a:spcAft>
              <a:buClr>
                <a:schemeClr val="dk1"/>
              </a:buClr>
              <a:buSzPts val="2400"/>
              <a:buFont typeface="Noto Sans Symbols"/>
              <a:buNone/>
            </a:pPr>
            <a:r>
              <a:t/>
            </a:r>
            <a:endParaRPr>
              <a:latin typeface="Cambria"/>
              <a:ea typeface="Cambria"/>
              <a:cs typeface="Cambria"/>
              <a:sym typeface="Cambria"/>
            </a:endParaRPr>
          </a:p>
        </p:txBody>
      </p:sp>
      <p:pic>
        <p:nvPicPr>
          <p:cNvPr id="370" name="Google Shape;370;p11"/>
          <p:cNvPicPr preferRelativeResize="0"/>
          <p:nvPr/>
        </p:nvPicPr>
        <p:blipFill rotWithShape="1">
          <a:blip r:embed="rId3">
            <a:alphaModFix/>
          </a:blip>
          <a:srcRect b="0" l="0" r="0" t="0"/>
          <a:stretch/>
        </p:blipFill>
        <p:spPr>
          <a:xfrm>
            <a:off x="-76200" y="-35141"/>
            <a:ext cx="1555750" cy="6982041"/>
          </a:xfrm>
          <a:prstGeom prst="rect">
            <a:avLst/>
          </a:prstGeom>
          <a:noFill/>
          <a:ln cap="flat" cmpd="sng" w="9525">
            <a:solidFill>
              <a:srgbClr val="FFFFFF"/>
            </a:solidFill>
            <a:prstDash val="solid"/>
            <a:round/>
            <a:headEnd len="sm" w="sm" type="none"/>
            <a:tailEnd len="sm" w="sm" type="none"/>
          </a:ln>
        </p:spPr>
      </p:pic>
      <p:cxnSp>
        <p:nvCxnSpPr>
          <p:cNvPr id="371" name="Google Shape;371;p11"/>
          <p:cNvCxnSpPr/>
          <p:nvPr/>
        </p:nvCxnSpPr>
        <p:spPr>
          <a:xfrm>
            <a:off x="2039686" y="1436919"/>
            <a:ext cx="9612000" cy="0"/>
          </a:xfrm>
          <a:prstGeom prst="straightConnector1">
            <a:avLst/>
          </a:prstGeom>
          <a:noFill/>
          <a:ln cap="flat" cmpd="sng" w="44450">
            <a:solidFill>
              <a:srgbClr val="78B928"/>
            </a:solidFill>
            <a:prstDash val="solid"/>
            <a:miter lim="800000"/>
            <a:headEnd len="sm" w="sm" type="none"/>
            <a:tailEnd len="sm" w="sm" type="none"/>
          </a:ln>
        </p:spPr>
      </p:cxnSp>
      <p:graphicFrame>
        <p:nvGraphicFramePr>
          <p:cNvPr id="372" name="Google Shape;372;p11"/>
          <p:cNvGraphicFramePr/>
          <p:nvPr/>
        </p:nvGraphicFramePr>
        <p:xfrm>
          <a:off x="2039687" y="2593116"/>
          <a:ext cx="3000000" cy="3000000"/>
        </p:xfrm>
        <a:graphic>
          <a:graphicData uri="http://schemas.openxmlformats.org/drawingml/2006/table">
            <a:tbl>
              <a:tblPr bandRow="1" firstRow="1">
                <a:noFill/>
                <a:tableStyleId>{3B2E8E08-74A8-4E51-9C83-F30D3E9DCFE4}</a:tableStyleId>
              </a:tblPr>
              <a:tblGrid>
                <a:gridCol w="3474850"/>
                <a:gridCol w="6137150"/>
              </a:tblGrid>
              <a:tr h="370850">
                <a:tc>
                  <a:txBody>
                    <a:bodyPr/>
                    <a:lstStyle/>
                    <a:p>
                      <a:pPr indent="0" lvl="0" marL="0" marR="0" rtl="0" algn="l">
                        <a:spcBef>
                          <a:spcPts val="0"/>
                        </a:spcBef>
                        <a:spcAft>
                          <a:spcPts val="0"/>
                        </a:spcAft>
                        <a:buNone/>
                      </a:pPr>
                      <a:r>
                        <a:rPr lang="nl-NL" sz="1600" u="none" cap="none" strike="noStrike">
                          <a:latin typeface="Cambria"/>
                          <a:ea typeface="Cambria"/>
                          <a:cs typeface="Cambria"/>
                          <a:sym typeface="Cambria"/>
                        </a:rPr>
                        <a:t>Activiteit</a:t>
                      </a:r>
                      <a:endParaRPr/>
                    </a:p>
                  </a:txBody>
                  <a:tcPr marT="45725" marB="45725" marR="91450" marL="91450"/>
                </a:tc>
                <a:tc>
                  <a:txBody>
                    <a:bodyPr/>
                    <a:lstStyle/>
                    <a:p>
                      <a:pPr indent="0" lvl="0" marL="0" marR="0" rtl="0" algn="l">
                        <a:spcBef>
                          <a:spcPts val="0"/>
                        </a:spcBef>
                        <a:spcAft>
                          <a:spcPts val="0"/>
                        </a:spcAft>
                        <a:buNone/>
                      </a:pPr>
                      <a:r>
                        <a:rPr lang="nl-NL" sz="1600">
                          <a:latin typeface="Cambria"/>
                          <a:ea typeface="Cambria"/>
                          <a:cs typeface="Cambria"/>
                          <a:sym typeface="Cambria"/>
                        </a:rPr>
                        <a:t>Waardering</a:t>
                      </a:r>
                      <a:endParaRPr/>
                    </a:p>
                  </a:txBody>
                  <a:tcPr marT="45725" marB="45725" marR="91450" marL="91450"/>
                </a:tc>
              </a:tr>
              <a:tr h="370850">
                <a:tc>
                  <a:txBody>
                    <a:bodyPr/>
                    <a:lstStyle/>
                    <a:p>
                      <a:pPr indent="0" lvl="0" marL="0" marR="0" rtl="0" algn="l">
                        <a:spcBef>
                          <a:spcPts val="0"/>
                        </a:spcBef>
                        <a:spcAft>
                          <a:spcPts val="0"/>
                        </a:spcAft>
                        <a:buNone/>
                      </a:pPr>
                      <a:r>
                        <a:rPr lang="nl-NL" sz="1600">
                          <a:latin typeface="Cambria"/>
                          <a:ea typeface="Cambria"/>
                          <a:cs typeface="Cambria"/>
                          <a:sym typeface="Cambria"/>
                        </a:rPr>
                        <a:t>Bedrijfspromotie</a:t>
                      </a:r>
                      <a:endParaRPr/>
                    </a:p>
                  </a:txBody>
                  <a:tcPr marT="45725" marB="45725" marR="91450" marL="91450"/>
                </a:tc>
                <a:tc>
                  <a:txBody>
                    <a:bodyPr/>
                    <a:lstStyle/>
                    <a:p>
                      <a:pPr indent="0" lvl="0" marL="0" marR="0" rtl="0" algn="l">
                        <a:spcBef>
                          <a:spcPts val="0"/>
                        </a:spcBef>
                        <a:spcAft>
                          <a:spcPts val="0"/>
                        </a:spcAft>
                        <a:buNone/>
                      </a:pPr>
                      <a:r>
                        <a:rPr lang="nl-NL" sz="1600">
                          <a:latin typeface="Cambria"/>
                          <a:ea typeface="Cambria"/>
                          <a:cs typeface="Cambria"/>
                          <a:sym typeface="Cambria"/>
                        </a:rPr>
                        <a:t>- € 1.500,00 voor een film (éénmalige kosten)</a:t>
                      </a:r>
                      <a:endParaRPr/>
                    </a:p>
                    <a:p>
                      <a:pPr indent="0" lvl="0" marL="0" marR="0" rtl="0" algn="l">
                        <a:spcBef>
                          <a:spcPts val="0"/>
                        </a:spcBef>
                        <a:spcAft>
                          <a:spcPts val="0"/>
                        </a:spcAft>
                        <a:buNone/>
                      </a:pPr>
                      <a:r>
                        <a:rPr lang="nl-NL" sz="1600">
                          <a:latin typeface="Cambria"/>
                          <a:ea typeface="Cambria"/>
                          <a:cs typeface="Cambria"/>
                          <a:sym typeface="Cambria"/>
                        </a:rPr>
                        <a:t>- € 250,00</a:t>
                      </a:r>
                      <a:r>
                        <a:rPr lang="nl-NL" sz="1600">
                          <a:latin typeface="Cambria"/>
                          <a:ea typeface="Cambria"/>
                          <a:cs typeface="Cambria"/>
                          <a:sym typeface="Cambria"/>
                        </a:rPr>
                        <a:t> voor een gastles van twee uur</a:t>
                      </a:r>
                      <a:endParaRPr/>
                    </a:p>
                    <a:p>
                      <a:pPr indent="0" lvl="0" marL="0" marR="0" rtl="0" algn="l">
                        <a:spcBef>
                          <a:spcPts val="0"/>
                        </a:spcBef>
                        <a:spcAft>
                          <a:spcPts val="0"/>
                        </a:spcAft>
                        <a:buNone/>
                      </a:pPr>
                      <a:r>
                        <a:rPr lang="nl-NL" sz="1600">
                          <a:latin typeface="Cambria"/>
                          <a:ea typeface="Cambria"/>
                          <a:cs typeface="Cambria"/>
                          <a:sym typeface="Cambria"/>
                        </a:rPr>
                        <a:t>- Lidmaatschap WIJIJ € 120,00 per jaar (plaatsen bedrijfsfilm) </a:t>
                      </a:r>
                      <a:endParaRPr sz="1600">
                        <a:latin typeface="Cambria"/>
                        <a:ea typeface="Cambria"/>
                        <a:cs typeface="Cambria"/>
                        <a:sym typeface="Cambria"/>
                      </a:endParaRPr>
                    </a:p>
                  </a:txBody>
                  <a:tcPr marT="45725" marB="45725" marR="91450" marL="91450"/>
                </a:tc>
              </a:tr>
              <a:tr h="370850">
                <a:tc>
                  <a:txBody>
                    <a:bodyPr/>
                    <a:lstStyle/>
                    <a:p>
                      <a:pPr indent="0" lvl="0" marL="0" marR="0" rtl="0" algn="l">
                        <a:spcBef>
                          <a:spcPts val="0"/>
                        </a:spcBef>
                        <a:spcAft>
                          <a:spcPts val="0"/>
                        </a:spcAft>
                        <a:buNone/>
                      </a:pPr>
                      <a:r>
                        <a:rPr lang="nl-NL" sz="1600">
                          <a:latin typeface="Cambria"/>
                          <a:ea typeface="Cambria"/>
                          <a:cs typeface="Cambria"/>
                          <a:sym typeface="Cambria"/>
                        </a:rPr>
                        <a:t>Rondleiding</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600"/>
                        <a:buFont typeface="Cambria"/>
                        <a:buNone/>
                      </a:pPr>
                      <a:r>
                        <a:rPr lang="nl-NL" sz="1600">
                          <a:latin typeface="Cambria"/>
                          <a:ea typeface="Cambria"/>
                          <a:cs typeface="Cambria"/>
                          <a:sym typeface="Cambria"/>
                        </a:rPr>
                        <a:t>€ 500,00 per dagdeel</a:t>
                      </a:r>
                      <a:r>
                        <a:rPr lang="nl-NL" sz="1600">
                          <a:latin typeface="Cambria"/>
                          <a:ea typeface="Cambria"/>
                          <a:cs typeface="Cambria"/>
                          <a:sym typeface="Cambria"/>
                        </a:rPr>
                        <a:t> van vier uur</a:t>
                      </a:r>
                      <a:endParaRPr sz="1600">
                        <a:latin typeface="Cambria"/>
                        <a:ea typeface="Cambria"/>
                        <a:cs typeface="Cambria"/>
                        <a:sym typeface="Cambria"/>
                      </a:endParaRPr>
                    </a:p>
                  </a:txBody>
                  <a:tcPr marT="45725" marB="45725" marR="91450" marL="91450"/>
                </a:tc>
              </a:tr>
              <a:tr h="370850">
                <a:tc>
                  <a:txBody>
                    <a:bodyPr/>
                    <a:lstStyle/>
                    <a:p>
                      <a:pPr indent="0" lvl="0" marL="0" marR="0" rtl="0" algn="l">
                        <a:spcBef>
                          <a:spcPts val="0"/>
                        </a:spcBef>
                        <a:spcAft>
                          <a:spcPts val="0"/>
                        </a:spcAft>
                        <a:buNone/>
                      </a:pPr>
                      <a:r>
                        <a:rPr lang="nl-NL" sz="1600">
                          <a:latin typeface="Cambria"/>
                          <a:ea typeface="Cambria"/>
                          <a:cs typeface="Cambria"/>
                          <a:sym typeface="Cambria"/>
                        </a:rPr>
                        <a:t>Kennismakingsgesprek</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600"/>
                        <a:buFont typeface="Cambria"/>
                        <a:buNone/>
                      </a:pPr>
                      <a:r>
                        <a:rPr lang="nl-NL" sz="1600">
                          <a:latin typeface="Cambria"/>
                          <a:ea typeface="Cambria"/>
                          <a:cs typeface="Cambria"/>
                          <a:sym typeface="Cambria"/>
                        </a:rPr>
                        <a:t>€ 250,00</a:t>
                      </a:r>
                      <a:r>
                        <a:rPr lang="nl-NL" sz="1600">
                          <a:latin typeface="Cambria"/>
                          <a:ea typeface="Cambria"/>
                          <a:cs typeface="Cambria"/>
                          <a:sym typeface="Cambria"/>
                        </a:rPr>
                        <a:t> per</a:t>
                      </a:r>
                      <a:r>
                        <a:rPr lang="nl-NL" sz="1600">
                          <a:latin typeface="Cambria"/>
                          <a:ea typeface="Cambria"/>
                          <a:cs typeface="Cambria"/>
                          <a:sym typeface="Cambria"/>
                        </a:rPr>
                        <a:t> kandidaat</a:t>
                      </a:r>
                      <a:endParaRPr/>
                    </a:p>
                  </a:txBody>
                  <a:tcPr marT="45725" marB="45725" marR="91450" marL="91450"/>
                </a:tc>
              </a:tr>
              <a:tr h="370850">
                <a:tc>
                  <a:txBody>
                    <a:bodyPr/>
                    <a:lstStyle/>
                    <a:p>
                      <a:pPr indent="0" lvl="0" marL="0" marR="0" rtl="0" algn="l">
                        <a:spcBef>
                          <a:spcPts val="0"/>
                        </a:spcBef>
                        <a:spcAft>
                          <a:spcPts val="0"/>
                        </a:spcAft>
                        <a:buNone/>
                      </a:pPr>
                      <a:r>
                        <a:rPr lang="nl-NL" sz="1600">
                          <a:latin typeface="Cambria"/>
                          <a:ea typeface="Cambria"/>
                          <a:cs typeface="Cambria"/>
                          <a:sym typeface="Cambria"/>
                        </a:rPr>
                        <a:t>Snuffelstage in de praktijk</a:t>
                      </a:r>
                      <a:r>
                        <a:rPr lang="nl-NL" sz="1600">
                          <a:latin typeface="Cambria"/>
                          <a:ea typeface="Cambria"/>
                          <a:cs typeface="Cambria"/>
                          <a:sym typeface="Cambria"/>
                        </a:rPr>
                        <a:t> </a:t>
                      </a:r>
                      <a:endParaRPr sz="1600">
                        <a:latin typeface="Cambria"/>
                        <a:ea typeface="Cambria"/>
                        <a:cs typeface="Cambria"/>
                        <a:sym typeface="Cambria"/>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600"/>
                        <a:buFont typeface="Cambria"/>
                        <a:buNone/>
                      </a:pPr>
                      <a:r>
                        <a:rPr lang="nl-NL" sz="1600">
                          <a:latin typeface="Cambria"/>
                          <a:ea typeface="Cambria"/>
                          <a:cs typeface="Cambria"/>
                          <a:sym typeface="Cambria"/>
                        </a:rPr>
                        <a:t>€ 250,00</a:t>
                      </a:r>
                      <a:r>
                        <a:rPr lang="nl-NL" sz="1600">
                          <a:latin typeface="Cambria"/>
                          <a:ea typeface="Cambria"/>
                          <a:cs typeface="Cambria"/>
                          <a:sym typeface="Cambria"/>
                        </a:rPr>
                        <a:t> </a:t>
                      </a:r>
                      <a:r>
                        <a:rPr lang="nl-NL" sz="1600">
                          <a:latin typeface="Cambria"/>
                          <a:ea typeface="Cambria"/>
                          <a:cs typeface="Cambria"/>
                          <a:sym typeface="Cambria"/>
                        </a:rPr>
                        <a:t>per dag, per kandidaat</a:t>
                      </a:r>
                      <a:endParaRPr/>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600"/>
                        <a:buFont typeface="Cambria"/>
                        <a:buNone/>
                      </a:pPr>
                      <a:r>
                        <a:rPr lang="nl-NL" sz="1600">
                          <a:latin typeface="Cambria"/>
                          <a:ea typeface="Cambria"/>
                          <a:cs typeface="Cambria"/>
                          <a:sym typeface="Cambria"/>
                        </a:rPr>
                        <a:t>Adviesgesprek over passend vervolgtraject</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600"/>
                        <a:buFont typeface="Cambria"/>
                        <a:buNone/>
                      </a:pPr>
                      <a:r>
                        <a:rPr lang="nl-NL" sz="1600">
                          <a:latin typeface="Cambria"/>
                          <a:ea typeface="Cambria"/>
                          <a:cs typeface="Cambria"/>
                          <a:sym typeface="Cambria"/>
                        </a:rPr>
                        <a:t>€</a:t>
                      </a:r>
                      <a:r>
                        <a:rPr lang="nl-NL" sz="1600">
                          <a:latin typeface="Cambria"/>
                          <a:ea typeface="Cambria"/>
                          <a:cs typeface="Cambria"/>
                          <a:sym typeface="Cambria"/>
                        </a:rPr>
                        <a:t> 250,00 per kandidaat</a:t>
                      </a:r>
                      <a:endParaRPr sz="1600">
                        <a:latin typeface="Cambria"/>
                        <a:ea typeface="Cambria"/>
                        <a:cs typeface="Cambria"/>
                        <a:sym typeface="Cambria"/>
                      </a:endParaRPr>
                    </a:p>
                  </a:txBody>
                  <a:tcPr marT="45725" marB="45725" marR="91450" marL="91450"/>
                </a:tc>
              </a:tr>
              <a:tr h="370850">
                <a:tc>
                  <a:txBody>
                    <a:bodyPr/>
                    <a:lstStyle/>
                    <a:p>
                      <a:pPr indent="0" lvl="0" marL="0" marR="0" rtl="0" algn="l">
                        <a:lnSpc>
                          <a:spcPct val="100000"/>
                        </a:lnSpc>
                        <a:spcBef>
                          <a:spcPts val="0"/>
                        </a:spcBef>
                        <a:spcAft>
                          <a:spcPts val="0"/>
                        </a:spcAft>
                        <a:buClr>
                          <a:schemeClr val="dk1"/>
                        </a:buClr>
                        <a:buSzPts val="1600"/>
                        <a:buFont typeface="Cambria"/>
                        <a:buNone/>
                      </a:pPr>
                      <a:r>
                        <a:rPr lang="nl-NL" sz="1600">
                          <a:latin typeface="Cambria"/>
                          <a:ea typeface="Cambria"/>
                          <a:cs typeface="Cambria"/>
                          <a:sym typeface="Cambria"/>
                        </a:rPr>
                        <a:t>Tijdelijke arbeidsovereenkomst en/of</a:t>
                      </a:r>
                      <a:r>
                        <a:rPr lang="nl-NL" sz="1600">
                          <a:latin typeface="Cambria"/>
                          <a:ea typeface="Cambria"/>
                          <a:cs typeface="Cambria"/>
                          <a:sym typeface="Cambria"/>
                        </a:rPr>
                        <a:t> </a:t>
                      </a:r>
                      <a:r>
                        <a:rPr lang="nl-NL" sz="1600">
                          <a:latin typeface="Cambria"/>
                          <a:ea typeface="Cambria"/>
                          <a:cs typeface="Cambria"/>
                          <a:sym typeface="Cambria"/>
                        </a:rPr>
                        <a:t>leerwerktraject (bij</a:t>
                      </a:r>
                      <a:r>
                        <a:rPr lang="nl-NL" sz="1600">
                          <a:latin typeface="Cambria"/>
                          <a:ea typeface="Cambria"/>
                          <a:cs typeface="Cambria"/>
                          <a:sym typeface="Cambria"/>
                        </a:rPr>
                        <a:t> de werkgever zelf óf</a:t>
                      </a:r>
                      <a:r>
                        <a:rPr lang="nl-NL" sz="1600">
                          <a:latin typeface="Cambria"/>
                          <a:ea typeface="Cambria"/>
                          <a:cs typeface="Cambria"/>
                          <a:sym typeface="Cambria"/>
                        </a:rPr>
                        <a:t> bij een andere werkgever)</a:t>
                      </a:r>
                      <a:endParaRPr/>
                    </a:p>
                  </a:txBody>
                  <a:tcPr marT="45725" marB="45725" marR="91450" marL="91450"/>
                </a:tc>
                <a:tc>
                  <a:txBody>
                    <a:bodyPr/>
                    <a:lstStyle/>
                    <a:p>
                      <a:pPr indent="0" lvl="0" marL="0" marR="0" rtl="0" algn="l">
                        <a:spcBef>
                          <a:spcPts val="0"/>
                        </a:spcBef>
                        <a:spcAft>
                          <a:spcPts val="0"/>
                        </a:spcAft>
                        <a:buClr>
                          <a:schemeClr val="dk1"/>
                        </a:buClr>
                        <a:buSzPts val="1600"/>
                        <a:buFont typeface="Arial"/>
                        <a:buNone/>
                      </a:pPr>
                      <a:r>
                        <a:rPr lang="nl-NL" sz="1600">
                          <a:latin typeface="Cambria"/>
                          <a:ea typeface="Cambria"/>
                          <a:cs typeface="Cambria"/>
                          <a:sym typeface="Cambria"/>
                        </a:rPr>
                        <a:t>- €</a:t>
                      </a:r>
                      <a:r>
                        <a:rPr lang="nl-NL" sz="1600">
                          <a:latin typeface="Cambria"/>
                          <a:ea typeface="Cambria"/>
                          <a:cs typeface="Cambria"/>
                          <a:sym typeface="Cambria"/>
                        </a:rPr>
                        <a:t> Vergoeding conform bouwblokmethode AV-regio</a:t>
                      </a:r>
                      <a:endParaRPr/>
                    </a:p>
                    <a:p>
                      <a:pPr indent="0" lvl="0" marL="0" marR="0" rtl="0" algn="l">
                        <a:spcBef>
                          <a:spcPts val="0"/>
                        </a:spcBef>
                        <a:spcAft>
                          <a:spcPts val="0"/>
                        </a:spcAft>
                        <a:buNone/>
                      </a:pPr>
                      <a:r>
                        <a:rPr lang="nl-NL" sz="1600">
                          <a:latin typeface="Cambria"/>
                          <a:ea typeface="Cambria"/>
                          <a:cs typeface="Cambria"/>
                          <a:sym typeface="Cambria"/>
                        </a:rPr>
                        <a:t>- Extra training en scholing: € factuur excl. Btw, reis- en verblijfkosten. Bijv. vakinhoudelijke kennis, taalontwikkeling.</a:t>
                      </a:r>
                      <a:endParaRPr/>
                    </a:p>
                    <a:p>
                      <a:pPr indent="0" lvl="0" marL="0" marR="0" rtl="0" algn="l">
                        <a:spcBef>
                          <a:spcPts val="0"/>
                        </a:spcBef>
                        <a:spcAft>
                          <a:spcPts val="0"/>
                        </a:spcAft>
                        <a:buNone/>
                      </a:pPr>
                      <a:r>
                        <a:t/>
                      </a:r>
                      <a:endParaRPr sz="1600">
                        <a:latin typeface="Cambria"/>
                        <a:ea typeface="Cambria"/>
                        <a:cs typeface="Cambria"/>
                        <a:sym typeface="Cambria"/>
                      </a:endParaRPr>
                    </a:p>
                  </a:txBody>
                  <a:tcPr marT="45725" marB="45725" marR="91450" marL="9145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6" name="Shape 376"/>
        <p:cNvGrpSpPr/>
        <p:nvPr/>
      </p:nvGrpSpPr>
      <p:grpSpPr>
        <a:xfrm>
          <a:off x="0" y="0"/>
          <a:ext cx="0" cy="0"/>
          <a:chOff x="0" y="0"/>
          <a:chExt cx="0" cy="0"/>
        </a:xfrm>
      </p:grpSpPr>
      <p:sp>
        <p:nvSpPr>
          <p:cNvPr id="377" name="Google Shape;377;p12"/>
          <p:cNvSpPr/>
          <p:nvPr/>
        </p:nvSpPr>
        <p:spPr>
          <a:xfrm>
            <a:off x="9042400" y="3784600"/>
            <a:ext cx="3162299" cy="3073399"/>
          </a:xfrm>
          <a:prstGeom prst="triangle">
            <a:avLst>
              <a:gd fmla="val 100000" name="adj"/>
            </a:avLst>
          </a:prstGeom>
          <a:solidFill>
            <a:srgbClr val="78B92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8" name="Google Shape;378;p12"/>
          <p:cNvSpPr txBox="1"/>
          <p:nvPr>
            <p:ph type="title"/>
          </p:nvPr>
        </p:nvSpPr>
        <p:spPr>
          <a:xfrm>
            <a:off x="2039686" y="398461"/>
            <a:ext cx="9612000" cy="1127907"/>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78B928"/>
              </a:buClr>
              <a:buSzPts val="4800"/>
              <a:buFont typeface="Cambria"/>
              <a:buNone/>
            </a:pPr>
            <a:r>
              <a:rPr b="1" lang="nl-NL" sz="4800">
                <a:solidFill>
                  <a:srgbClr val="78B928"/>
                </a:solidFill>
                <a:latin typeface="Cambria"/>
                <a:ea typeface="Cambria"/>
                <a:cs typeface="Cambria"/>
                <a:sym typeface="Cambria"/>
              </a:rPr>
              <a:t>Talent “zien” en talent “zijn”</a:t>
            </a:r>
            <a:endParaRPr/>
          </a:p>
        </p:txBody>
      </p:sp>
      <p:sp>
        <p:nvSpPr>
          <p:cNvPr id="379" name="Google Shape;379;p12"/>
          <p:cNvSpPr txBox="1"/>
          <p:nvPr>
            <p:ph idx="1" type="body"/>
          </p:nvPr>
        </p:nvSpPr>
        <p:spPr>
          <a:xfrm>
            <a:off x="2039684" y="1526368"/>
            <a:ext cx="9959028" cy="4874432"/>
          </a:xfrm>
          <a:prstGeom prst="rect">
            <a:avLst/>
          </a:prstGeom>
          <a:noFill/>
          <a:ln>
            <a:noFill/>
          </a:ln>
        </p:spPr>
        <p:txBody>
          <a:bodyPr anchorCtr="0" anchor="t" bIns="45700" lIns="91425" spcFirstLastPara="1" rIns="91425" wrap="square" tIns="45700">
            <a:noAutofit/>
          </a:bodyPr>
          <a:lstStyle/>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Met de oriëntatiecarrousel </a:t>
            </a:r>
            <a:endParaRPr/>
          </a:p>
          <a:p>
            <a:pPr indent="-342900" lvl="2" marL="800100" rtl="0" algn="l">
              <a:lnSpc>
                <a:spcPct val="150000"/>
              </a:lnSpc>
              <a:spcBef>
                <a:spcPts val="0"/>
              </a:spcBef>
              <a:spcAft>
                <a:spcPts val="0"/>
              </a:spcAft>
              <a:buClr>
                <a:schemeClr val="dk1"/>
              </a:buClr>
              <a:buSzPts val="2000"/>
              <a:buFont typeface="Noto Sans Symbols"/>
              <a:buChar char="▪"/>
            </a:pPr>
            <a:r>
              <a:rPr lang="nl-NL">
                <a:latin typeface="Cambria"/>
                <a:ea typeface="Cambria"/>
                <a:cs typeface="Cambria"/>
                <a:sym typeface="Cambria"/>
              </a:rPr>
              <a:t>kunnen we meer </a:t>
            </a:r>
            <a:r>
              <a:rPr b="1" lang="nl-NL">
                <a:latin typeface="Cambria"/>
                <a:ea typeface="Cambria"/>
                <a:cs typeface="Cambria"/>
                <a:sym typeface="Cambria"/>
              </a:rPr>
              <a:t>bekendheid</a:t>
            </a:r>
            <a:r>
              <a:rPr lang="nl-NL">
                <a:latin typeface="Cambria"/>
                <a:ea typeface="Cambria"/>
                <a:cs typeface="Cambria"/>
                <a:sym typeface="Cambria"/>
              </a:rPr>
              <a:t> geven aan uw bedrijf, het beroep en/of de sector</a:t>
            </a:r>
            <a:endParaRPr/>
          </a:p>
          <a:p>
            <a:pPr indent="-342900" lvl="2" marL="800100" rtl="0" algn="l">
              <a:lnSpc>
                <a:spcPct val="150000"/>
              </a:lnSpc>
              <a:spcBef>
                <a:spcPts val="0"/>
              </a:spcBef>
              <a:spcAft>
                <a:spcPts val="0"/>
              </a:spcAft>
              <a:buClr>
                <a:schemeClr val="dk1"/>
              </a:buClr>
              <a:buSzPts val="2000"/>
              <a:buFont typeface="Noto Sans Symbols"/>
              <a:buChar char="▪"/>
            </a:pPr>
            <a:r>
              <a:rPr lang="nl-NL">
                <a:latin typeface="Cambria"/>
                <a:ea typeface="Cambria"/>
                <a:cs typeface="Cambria"/>
                <a:sym typeface="Cambria"/>
              </a:rPr>
              <a:t>kunnen </a:t>
            </a:r>
            <a:r>
              <a:rPr b="1" lang="nl-NL">
                <a:latin typeface="Cambria"/>
                <a:ea typeface="Cambria"/>
                <a:cs typeface="Cambria"/>
                <a:sym typeface="Cambria"/>
              </a:rPr>
              <a:t>talentvolle kandidaten </a:t>
            </a:r>
            <a:r>
              <a:rPr lang="nl-NL">
                <a:latin typeface="Cambria"/>
                <a:ea typeface="Cambria"/>
                <a:cs typeface="Cambria"/>
                <a:sym typeface="Cambria"/>
              </a:rPr>
              <a:t>zich aan u laten zien</a:t>
            </a:r>
            <a:endParaRPr/>
          </a:p>
          <a:p>
            <a:pPr indent="-342900" lvl="2" marL="800100" rtl="0" algn="l">
              <a:lnSpc>
                <a:spcPct val="150000"/>
              </a:lnSpc>
              <a:spcBef>
                <a:spcPts val="0"/>
              </a:spcBef>
              <a:spcAft>
                <a:spcPts val="0"/>
              </a:spcAft>
              <a:buClr>
                <a:schemeClr val="dk1"/>
              </a:buClr>
              <a:buSzPts val="2000"/>
              <a:buFont typeface="Noto Sans Symbols"/>
              <a:buChar char="▪"/>
            </a:pPr>
            <a:r>
              <a:rPr lang="nl-NL">
                <a:latin typeface="Cambria"/>
                <a:ea typeface="Cambria"/>
                <a:cs typeface="Cambria"/>
                <a:sym typeface="Cambria"/>
              </a:rPr>
              <a:t>kunnen we tot </a:t>
            </a:r>
            <a:r>
              <a:rPr b="1" lang="nl-NL">
                <a:latin typeface="Cambria"/>
                <a:ea typeface="Cambria"/>
                <a:cs typeface="Cambria"/>
                <a:sym typeface="Cambria"/>
              </a:rPr>
              <a:t>verrassende matches </a:t>
            </a:r>
            <a:r>
              <a:rPr lang="nl-NL">
                <a:latin typeface="Cambria"/>
                <a:ea typeface="Cambria"/>
                <a:cs typeface="Cambria"/>
                <a:sym typeface="Cambria"/>
              </a:rPr>
              <a:t>komen!</a:t>
            </a:r>
            <a:endParaRPr/>
          </a:p>
          <a:p>
            <a:pPr indent="0" lvl="1" marL="0" rtl="0" algn="ctr">
              <a:lnSpc>
                <a:spcPct val="150000"/>
              </a:lnSpc>
              <a:spcBef>
                <a:spcPts val="0"/>
              </a:spcBef>
              <a:spcAft>
                <a:spcPts val="0"/>
              </a:spcAft>
              <a:buClr>
                <a:schemeClr val="dk1"/>
              </a:buClr>
              <a:buSzPts val="4400"/>
              <a:buNone/>
            </a:pPr>
            <a:r>
              <a:rPr b="1" lang="nl-NL" sz="4400">
                <a:latin typeface="Cambria"/>
                <a:ea typeface="Cambria"/>
                <a:cs typeface="Cambria"/>
                <a:sym typeface="Cambria"/>
              </a:rPr>
              <a:t>Schrijft u uw organisatie ook in?</a:t>
            </a:r>
            <a:endParaRPr/>
          </a:p>
          <a:p>
            <a:pPr indent="0" lvl="1" marL="0" rtl="0" algn="ctr">
              <a:lnSpc>
                <a:spcPct val="150000"/>
              </a:lnSpc>
              <a:spcBef>
                <a:spcPts val="0"/>
              </a:spcBef>
              <a:spcAft>
                <a:spcPts val="0"/>
              </a:spcAft>
              <a:buClr>
                <a:schemeClr val="dk1"/>
              </a:buClr>
              <a:buSzPts val="2400"/>
              <a:buNone/>
            </a:pPr>
            <a:r>
              <a:rPr lang="nl-NL">
                <a:latin typeface="Cambria"/>
                <a:ea typeface="Cambria"/>
                <a:cs typeface="Cambria"/>
                <a:sym typeface="Cambria"/>
              </a:rPr>
              <a:t>Leerwerkloket regio AV: </a:t>
            </a:r>
            <a:r>
              <a:rPr lang="nl-NL" u="sng">
                <a:solidFill>
                  <a:schemeClr val="hlink"/>
                </a:solidFill>
                <a:latin typeface="Cambria"/>
                <a:ea typeface="Cambria"/>
                <a:cs typeface="Cambria"/>
                <a:sym typeface="Cambria"/>
                <a:hlinkClick r:id="rId3"/>
              </a:rPr>
              <a:t>regioav@leerwerkloket.nl</a:t>
            </a:r>
            <a:endParaRPr>
              <a:latin typeface="Cambria"/>
              <a:ea typeface="Cambria"/>
              <a:cs typeface="Cambria"/>
              <a:sym typeface="Cambria"/>
            </a:endParaRPr>
          </a:p>
          <a:p>
            <a:pPr indent="0" lvl="1" marL="0" rtl="0" algn="ctr">
              <a:lnSpc>
                <a:spcPct val="150000"/>
              </a:lnSpc>
              <a:spcBef>
                <a:spcPts val="0"/>
              </a:spcBef>
              <a:spcAft>
                <a:spcPts val="0"/>
              </a:spcAft>
              <a:buClr>
                <a:schemeClr val="dk1"/>
              </a:buClr>
              <a:buSzPts val="2400"/>
              <a:buNone/>
            </a:pPr>
            <a:r>
              <a:rPr lang="nl-NL">
                <a:latin typeface="Cambria"/>
                <a:ea typeface="Cambria"/>
                <a:cs typeface="Cambria"/>
                <a:sym typeface="Cambria"/>
              </a:rPr>
              <a:t>Avres / Social Return, Jacqueline Koolhaas </a:t>
            </a:r>
            <a:r>
              <a:rPr lang="nl-NL" u="sng">
                <a:solidFill>
                  <a:schemeClr val="hlink"/>
                </a:solidFill>
                <a:latin typeface="Cambria"/>
                <a:ea typeface="Cambria"/>
                <a:cs typeface="Cambria"/>
                <a:sym typeface="Cambria"/>
                <a:hlinkClick r:id="rId4"/>
              </a:rPr>
              <a:t>info@adviespuntsr.nl</a:t>
            </a:r>
            <a:endParaRPr>
              <a:latin typeface="Cambria"/>
              <a:ea typeface="Cambria"/>
              <a:cs typeface="Cambria"/>
              <a:sym typeface="Cambria"/>
            </a:endParaRPr>
          </a:p>
          <a:p>
            <a:pPr indent="0" lvl="1" marL="0" rtl="0" algn="ctr">
              <a:lnSpc>
                <a:spcPct val="150000"/>
              </a:lnSpc>
              <a:spcBef>
                <a:spcPts val="0"/>
              </a:spcBef>
              <a:spcAft>
                <a:spcPts val="0"/>
              </a:spcAft>
              <a:buClr>
                <a:schemeClr val="dk1"/>
              </a:buClr>
              <a:buSzPts val="2400"/>
              <a:buNone/>
            </a:pPr>
            <a:r>
              <a:rPr lang="nl-NL">
                <a:latin typeface="Cambria"/>
                <a:ea typeface="Cambria"/>
                <a:cs typeface="Cambria"/>
                <a:sym typeface="Cambria"/>
              </a:rPr>
              <a:t>WerkgeversServicepunt AVregio: </a:t>
            </a:r>
            <a:r>
              <a:rPr lang="nl-NL" u="sng">
                <a:solidFill>
                  <a:schemeClr val="hlink"/>
                </a:solidFill>
                <a:latin typeface="Cambria"/>
                <a:ea typeface="Cambria"/>
                <a:cs typeface="Cambria"/>
                <a:sym typeface="Cambria"/>
                <a:hlinkClick r:id="rId5"/>
              </a:rPr>
              <a:t>info@wspavregio.nl</a:t>
            </a:r>
            <a:r>
              <a:rPr lang="nl-NL">
                <a:latin typeface="Cambria"/>
                <a:ea typeface="Cambria"/>
                <a:cs typeface="Cambria"/>
                <a:sym typeface="Cambria"/>
              </a:rPr>
              <a:t> </a:t>
            </a:r>
            <a:endParaRPr/>
          </a:p>
        </p:txBody>
      </p:sp>
      <p:pic>
        <p:nvPicPr>
          <p:cNvPr id="380" name="Google Shape;380;p12"/>
          <p:cNvPicPr preferRelativeResize="0"/>
          <p:nvPr/>
        </p:nvPicPr>
        <p:blipFill rotWithShape="1">
          <a:blip r:embed="rId6">
            <a:alphaModFix/>
          </a:blip>
          <a:srcRect b="0" l="0" r="0" t="0"/>
          <a:stretch/>
        </p:blipFill>
        <p:spPr>
          <a:xfrm>
            <a:off x="-76200" y="-35141"/>
            <a:ext cx="1555750" cy="6982041"/>
          </a:xfrm>
          <a:prstGeom prst="rect">
            <a:avLst/>
          </a:prstGeom>
          <a:noFill/>
          <a:ln cap="flat" cmpd="sng" w="9525">
            <a:solidFill>
              <a:srgbClr val="FFFFFF"/>
            </a:solidFill>
            <a:prstDash val="solid"/>
            <a:round/>
            <a:headEnd len="sm" w="sm" type="none"/>
            <a:tailEnd len="sm" w="sm" type="none"/>
          </a:ln>
        </p:spPr>
      </p:pic>
      <p:cxnSp>
        <p:nvCxnSpPr>
          <p:cNvPr id="381" name="Google Shape;381;p12"/>
          <p:cNvCxnSpPr/>
          <p:nvPr/>
        </p:nvCxnSpPr>
        <p:spPr>
          <a:xfrm>
            <a:off x="2039686" y="1436919"/>
            <a:ext cx="9612000" cy="0"/>
          </a:xfrm>
          <a:prstGeom prst="straightConnector1">
            <a:avLst/>
          </a:prstGeom>
          <a:noFill/>
          <a:ln cap="flat" cmpd="sng" w="44450">
            <a:solidFill>
              <a:srgbClr val="78B928"/>
            </a:solidFill>
            <a:prstDash val="solid"/>
            <a:miter lim="800000"/>
            <a:headEnd len="sm" w="sm" type="none"/>
            <a:tailEnd len="sm" w="sm" type="non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2"/>
          <p:cNvSpPr/>
          <p:nvPr/>
        </p:nvSpPr>
        <p:spPr>
          <a:xfrm>
            <a:off x="9042400" y="3784600"/>
            <a:ext cx="3162299" cy="3073399"/>
          </a:xfrm>
          <a:prstGeom prst="triangle">
            <a:avLst>
              <a:gd fmla="val 100000" name="adj"/>
            </a:avLst>
          </a:prstGeom>
          <a:solidFill>
            <a:srgbClr val="78B92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5" name="Google Shape;285;p2"/>
          <p:cNvSpPr txBox="1"/>
          <p:nvPr>
            <p:ph type="title"/>
          </p:nvPr>
        </p:nvSpPr>
        <p:spPr>
          <a:xfrm>
            <a:off x="2039675" y="398453"/>
            <a:ext cx="9612000" cy="8301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78B928"/>
              </a:buClr>
              <a:buSzPts val="4800"/>
              <a:buFont typeface="Cambria"/>
              <a:buNone/>
            </a:pPr>
            <a:r>
              <a:rPr b="1" lang="nl-NL" sz="4800">
                <a:solidFill>
                  <a:srgbClr val="78B928"/>
                </a:solidFill>
                <a:latin typeface="Cambria"/>
                <a:ea typeface="Cambria"/>
                <a:cs typeface="Cambria"/>
                <a:sym typeface="Cambria"/>
              </a:rPr>
              <a:t>Waarom een oriëntatiecarrousel?</a:t>
            </a:r>
            <a:endParaRPr b="1" sz="4800">
              <a:solidFill>
                <a:srgbClr val="78B928"/>
              </a:solidFill>
              <a:latin typeface="Cambria"/>
              <a:ea typeface="Cambria"/>
              <a:cs typeface="Cambria"/>
              <a:sym typeface="Cambria"/>
            </a:endParaRPr>
          </a:p>
        </p:txBody>
      </p:sp>
      <p:sp>
        <p:nvSpPr>
          <p:cNvPr id="286" name="Google Shape;286;p2"/>
          <p:cNvSpPr txBox="1"/>
          <p:nvPr>
            <p:ph idx="1" type="body"/>
          </p:nvPr>
        </p:nvSpPr>
        <p:spPr>
          <a:xfrm>
            <a:off x="2039684" y="1526368"/>
            <a:ext cx="9612000" cy="4714775"/>
          </a:xfrm>
          <a:prstGeom prst="rect">
            <a:avLst/>
          </a:prstGeom>
          <a:noFill/>
          <a:ln>
            <a:noFill/>
          </a:ln>
        </p:spPr>
        <p:txBody>
          <a:bodyPr anchorCtr="0" anchor="t" bIns="45700" lIns="91425" spcFirstLastPara="1" rIns="91425" wrap="square" tIns="45700">
            <a:noAutofit/>
          </a:bodyPr>
          <a:lstStyle/>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Er bestaat een </a:t>
            </a:r>
            <a:r>
              <a:rPr b="1" lang="nl-NL">
                <a:latin typeface="Cambria"/>
                <a:ea typeface="Cambria"/>
                <a:cs typeface="Cambria"/>
                <a:sym typeface="Cambria"/>
              </a:rPr>
              <a:t>mismatch</a:t>
            </a:r>
            <a:r>
              <a:rPr lang="nl-NL">
                <a:latin typeface="Cambria"/>
                <a:ea typeface="Cambria"/>
                <a:cs typeface="Cambria"/>
                <a:sym typeface="Cambria"/>
              </a:rPr>
              <a:t> op de arbeidsmarkt: voor een aantal sectoren geldt dat er een tekort is aan juist opgeleide, beschikbare kandidaten (bijvoorbeeld techniek, zorg, en onderwijs), terwijl er een overschot is aan werkzoekenden in andere sectoren (denk aan detailhandel, administratie, en welzijn).</a:t>
            </a:r>
            <a:endParaRPr/>
          </a:p>
          <a:p>
            <a:pPr indent="-342900" lvl="1" marL="342900" rtl="0" algn="l">
              <a:lnSpc>
                <a:spcPct val="150000"/>
              </a:lnSpc>
              <a:spcBef>
                <a:spcPts val="0"/>
              </a:spcBef>
              <a:spcAft>
                <a:spcPts val="0"/>
              </a:spcAft>
              <a:buClr>
                <a:schemeClr val="dk1"/>
              </a:buClr>
              <a:buSzPts val="2400"/>
              <a:buFont typeface="Noto Sans Symbols"/>
              <a:buChar char="▪"/>
            </a:pPr>
            <a:r>
              <a:rPr lang="nl-NL" sz="2400">
                <a:latin typeface="Cambria"/>
                <a:ea typeface="Cambria"/>
                <a:cs typeface="Cambria"/>
                <a:sym typeface="Cambria"/>
              </a:rPr>
              <a:t>Voor zowel werkzoekenden als werkgevers geldt: </a:t>
            </a:r>
            <a:r>
              <a:rPr b="1" lang="nl-NL" sz="2400">
                <a:latin typeface="Cambria"/>
                <a:ea typeface="Cambria"/>
                <a:cs typeface="Cambria"/>
                <a:sym typeface="Cambria"/>
              </a:rPr>
              <a:t>onbekend maakt onbemind!</a:t>
            </a:r>
            <a:endParaRPr/>
          </a:p>
        </p:txBody>
      </p:sp>
      <p:pic>
        <p:nvPicPr>
          <p:cNvPr id="287" name="Google Shape;287;p2"/>
          <p:cNvPicPr preferRelativeResize="0"/>
          <p:nvPr/>
        </p:nvPicPr>
        <p:blipFill rotWithShape="1">
          <a:blip r:embed="rId3">
            <a:alphaModFix/>
          </a:blip>
          <a:srcRect b="0" l="0" r="0" t="0"/>
          <a:stretch/>
        </p:blipFill>
        <p:spPr>
          <a:xfrm>
            <a:off x="-76200" y="-35141"/>
            <a:ext cx="1555750" cy="6982041"/>
          </a:xfrm>
          <a:prstGeom prst="rect">
            <a:avLst/>
          </a:prstGeom>
          <a:noFill/>
          <a:ln cap="flat" cmpd="sng" w="9525">
            <a:solidFill>
              <a:srgbClr val="FFFFFF"/>
            </a:solidFill>
            <a:prstDash val="solid"/>
            <a:round/>
            <a:headEnd len="sm" w="sm" type="none"/>
            <a:tailEnd len="sm" w="sm" type="none"/>
          </a:ln>
        </p:spPr>
      </p:pic>
      <p:cxnSp>
        <p:nvCxnSpPr>
          <p:cNvPr id="288" name="Google Shape;288;p2"/>
          <p:cNvCxnSpPr/>
          <p:nvPr/>
        </p:nvCxnSpPr>
        <p:spPr>
          <a:xfrm>
            <a:off x="2039686" y="1436919"/>
            <a:ext cx="9612000" cy="0"/>
          </a:xfrm>
          <a:prstGeom prst="straightConnector1">
            <a:avLst/>
          </a:prstGeom>
          <a:noFill/>
          <a:ln cap="flat" cmpd="sng" w="44450">
            <a:solidFill>
              <a:srgbClr val="78B928"/>
            </a:solidFill>
            <a:prstDash val="solid"/>
            <a:miter lim="800000"/>
            <a:headEnd len="sm" w="sm" type="none"/>
            <a:tailEnd len="sm" w="sm" type="non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3"/>
          <p:cNvSpPr/>
          <p:nvPr/>
        </p:nvSpPr>
        <p:spPr>
          <a:xfrm>
            <a:off x="9042400" y="3784600"/>
            <a:ext cx="3162299" cy="3073399"/>
          </a:xfrm>
          <a:prstGeom prst="triangle">
            <a:avLst>
              <a:gd fmla="val 100000" name="adj"/>
            </a:avLst>
          </a:prstGeom>
          <a:solidFill>
            <a:srgbClr val="78B92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4" name="Google Shape;294;p3"/>
          <p:cNvSpPr txBox="1"/>
          <p:nvPr>
            <p:ph type="title"/>
          </p:nvPr>
        </p:nvSpPr>
        <p:spPr>
          <a:xfrm>
            <a:off x="2039686" y="398461"/>
            <a:ext cx="9612000" cy="1127907"/>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8B928"/>
              </a:buClr>
              <a:buSzPts val="4800"/>
              <a:buFont typeface="Cambria"/>
              <a:buNone/>
            </a:pPr>
            <a:r>
              <a:rPr b="1" lang="nl-NL" sz="4800">
                <a:solidFill>
                  <a:srgbClr val="78B928"/>
                </a:solidFill>
                <a:latin typeface="Cambria"/>
                <a:ea typeface="Cambria"/>
                <a:cs typeface="Cambria"/>
                <a:sym typeface="Cambria"/>
              </a:rPr>
              <a:t>Oorzaak mismatch kandidaten</a:t>
            </a:r>
            <a:endParaRPr b="1" sz="4800">
              <a:solidFill>
                <a:srgbClr val="78B928"/>
              </a:solidFill>
              <a:latin typeface="Cambria"/>
              <a:ea typeface="Cambria"/>
              <a:cs typeface="Cambria"/>
              <a:sym typeface="Cambria"/>
            </a:endParaRPr>
          </a:p>
        </p:txBody>
      </p:sp>
      <p:sp>
        <p:nvSpPr>
          <p:cNvPr id="295" name="Google Shape;295;p3"/>
          <p:cNvSpPr txBox="1"/>
          <p:nvPr>
            <p:ph idx="1" type="body"/>
          </p:nvPr>
        </p:nvSpPr>
        <p:spPr>
          <a:xfrm>
            <a:off x="2039684" y="1526368"/>
            <a:ext cx="10014784" cy="4714775"/>
          </a:xfrm>
          <a:prstGeom prst="rect">
            <a:avLst/>
          </a:prstGeom>
          <a:noFill/>
          <a:ln>
            <a:noFill/>
          </a:ln>
        </p:spPr>
        <p:txBody>
          <a:bodyPr anchorCtr="0" anchor="t" bIns="45700" lIns="91425" spcFirstLastPara="1" rIns="91425" wrap="square" tIns="45700">
            <a:noAutofit/>
          </a:bodyPr>
          <a:lstStyle/>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Niet bekend met de mogelijkheden binnen de sector of andere sectoren (onbekend maakt onbemind).</a:t>
            </a:r>
            <a:endParaRPr/>
          </a:p>
          <a:p>
            <a:pPr indent="0" lvl="1" marL="0" rtl="0" algn="l">
              <a:lnSpc>
                <a:spcPct val="150000"/>
              </a:lnSpc>
              <a:spcBef>
                <a:spcPts val="0"/>
              </a:spcBef>
              <a:spcAft>
                <a:spcPts val="0"/>
              </a:spcAft>
              <a:buClr>
                <a:schemeClr val="dk1"/>
              </a:buClr>
              <a:buSzPts val="1200"/>
              <a:buNone/>
            </a:pPr>
            <a:r>
              <a:t/>
            </a:r>
            <a:endParaRPr sz="1200">
              <a:latin typeface="Cambria"/>
              <a:ea typeface="Cambria"/>
              <a:cs typeface="Cambria"/>
              <a:sym typeface="Cambria"/>
            </a:endParaRPr>
          </a:p>
          <a:p>
            <a:pPr indent="0" lvl="1" marL="0" rtl="0" algn="l">
              <a:lnSpc>
                <a:spcPct val="150000"/>
              </a:lnSpc>
              <a:spcBef>
                <a:spcPts val="0"/>
              </a:spcBef>
              <a:spcAft>
                <a:spcPts val="0"/>
              </a:spcAft>
              <a:buClr>
                <a:schemeClr val="dk1"/>
              </a:buClr>
              <a:buSzPts val="2400"/>
              <a:buNone/>
            </a:pPr>
            <a:r>
              <a:rPr lang="nl-NL">
                <a:latin typeface="Cambria"/>
                <a:ea typeface="Cambria"/>
                <a:cs typeface="Cambria"/>
                <a:sym typeface="Cambria"/>
              </a:rPr>
              <a:t>Verder zien we vaak dat werkzoekenden:</a:t>
            </a:r>
            <a:endParaRPr/>
          </a:p>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De verkeerde opleiding hebben gekozen / niet zijn opgeleid voor de kansrijke(re) beroepen.</a:t>
            </a:r>
            <a:endParaRPr/>
          </a:p>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Geen startkwalificatie hebben behaald.</a:t>
            </a:r>
            <a:endParaRPr/>
          </a:p>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Keuzestress hebben / bang zijn om (weer) de verkeerde keuze te maken.</a:t>
            </a:r>
            <a:endParaRPr/>
          </a:p>
        </p:txBody>
      </p:sp>
      <p:pic>
        <p:nvPicPr>
          <p:cNvPr id="296" name="Google Shape;296;p3"/>
          <p:cNvPicPr preferRelativeResize="0"/>
          <p:nvPr/>
        </p:nvPicPr>
        <p:blipFill rotWithShape="1">
          <a:blip r:embed="rId3">
            <a:alphaModFix/>
          </a:blip>
          <a:srcRect b="0" l="0" r="0" t="0"/>
          <a:stretch/>
        </p:blipFill>
        <p:spPr>
          <a:xfrm>
            <a:off x="-76200" y="-35141"/>
            <a:ext cx="1555750" cy="6982041"/>
          </a:xfrm>
          <a:prstGeom prst="rect">
            <a:avLst/>
          </a:prstGeom>
          <a:noFill/>
          <a:ln cap="flat" cmpd="sng" w="9525">
            <a:solidFill>
              <a:srgbClr val="FFFFFF"/>
            </a:solidFill>
            <a:prstDash val="solid"/>
            <a:round/>
            <a:headEnd len="sm" w="sm" type="none"/>
            <a:tailEnd len="sm" w="sm" type="none"/>
          </a:ln>
        </p:spPr>
      </p:pic>
      <p:cxnSp>
        <p:nvCxnSpPr>
          <p:cNvPr id="297" name="Google Shape;297;p3"/>
          <p:cNvCxnSpPr/>
          <p:nvPr/>
        </p:nvCxnSpPr>
        <p:spPr>
          <a:xfrm>
            <a:off x="2039686" y="1436919"/>
            <a:ext cx="9612000" cy="0"/>
          </a:xfrm>
          <a:prstGeom prst="straightConnector1">
            <a:avLst/>
          </a:prstGeom>
          <a:noFill/>
          <a:ln cap="flat" cmpd="sng" w="44450">
            <a:solidFill>
              <a:srgbClr val="78B928"/>
            </a:solidFill>
            <a:prstDash val="solid"/>
            <a:miter lim="800000"/>
            <a:headEnd len="sm" w="sm" type="none"/>
            <a:tailEnd len="sm" w="sm" type="non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4"/>
          <p:cNvSpPr/>
          <p:nvPr/>
        </p:nvSpPr>
        <p:spPr>
          <a:xfrm>
            <a:off x="9042400" y="3784600"/>
            <a:ext cx="3162299" cy="3073399"/>
          </a:xfrm>
          <a:prstGeom prst="triangle">
            <a:avLst>
              <a:gd fmla="val 100000" name="adj"/>
            </a:avLst>
          </a:prstGeom>
          <a:solidFill>
            <a:srgbClr val="78B92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3" name="Google Shape;303;p4"/>
          <p:cNvSpPr txBox="1"/>
          <p:nvPr>
            <p:ph type="title"/>
          </p:nvPr>
        </p:nvSpPr>
        <p:spPr>
          <a:xfrm>
            <a:off x="2039686" y="398461"/>
            <a:ext cx="9612000" cy="1127907"/>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78B928"/>
              </a:buClr>
              <a:buSzPts val="4800"/>
              <a:buFont typeface="Cambria"/>
              <a:buNone/>
            </a:pPr>
            <a:r>
              <a:rPr b="1" lang="nl-NL" sz="4800">
                <a:solidFill>
                  <a:srgbClr val="78B928"/>
                </a:solidFill>
                <a:latin typeface="Cambria"/>
                <a:ea typeface="Cambria"/>
                <a:cs typeface="Cambria"/>
                <a:sym typeface="Cambria"/>
              </a:rPr>
              <a:t>Oorzaak mismatch werkgevers</a:t>
            </a:r>
            <a:endParaRPr b="1" sz="4800">
              <a:solidFill>
                <a:srgbClr val="78B928"/>
              </a:solidFill>
              <a:latin typeface="Cambria"/>
              <a:ea typeface="Cambria"/>
              <a:cs typeface="Cambria"/>
              <a:sym typeface="Cambria"/>
            </a:endParaRPr>
          </a:p>
        </p:txBody>
      </p:sp>
      <p:sp>
        <p:nvSpPr>
          <p:cNvPr id="304" name="Google Shape;304;p4"/>
          <p:cNvSpPr txBox="1"/>
          <p:nvPr>
            <p:ph idx="1" type="body"/>
          </p:nvPr>
        </p:nvSpPr>
        <p:spPr>
          <a:xfrm>
            <a:off x="2039684" y="1526368"/>
            <a:ext cx="9612000" cy="4714775"/>
          </a:xfrm>
          <a:prstGeom prst="rect">
            <a:avLst/>
          </a:prstGeom>
          <a:noFill/>
          <a:ln>
            <a:noFill/>
          </a:ln>
        </p:spPr>
        <p:txBody>
          <a:bodyPr anchorCtr="0" anchor="t" bIns="45700" lIns="91425" spcFirstLastPara="1" rIns="91425" wrap="square" tIns="45700">
            <a:noAutofit/>
          </a:bodyPr>
          <a:lstStyle/>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Men zoekt het schaap met de vijf poten.</a:t>
            </a:r>
            <a:endParaRPr/>
          </a:p>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Gebonden aan harde kwaliteitseisen zoals VCA, zorgopleiding, etc.</a:t>
            </a:r>
            <a:endParaRPr/>
          </a:p>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Geen begeleiding omdat er een personeelstekort is (vicieuze cirkel).</a:t>
            </a:r>
            <a:endParaRPr/>
          </a:p>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Geen beeld bij / geen persoonlijk contact met (individuele) kandidaten (onbekend maakt onbemind).</a:t>
            </a:r>
            <a:endParaRPr/>
          </a:p>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Aanbod dat er is, is nog niet werk-fit (omscholing/bijscholing en begeleiding nodig).</a:t>
            </a:r>
            <a:endParaRPr/>
          </a:p>
        </p:txBody>
      </p:sp>
      <p:pic>
        <p:nvPicPr>
          <p:cNvPr id="305" name="Google Shape;305;p4"/>
          <p:cNvPicPr preferRelativeResize="0"/>
          <p:nvPr/>
        </p:nvPicPr>
        <p:blipFill rotWithShape="1">
          <a:blip r:embed="rId3">
            <a:alphaModFix/>
          </a:blip>
          <a:srcRect b="0" l="0" r="0" t="0"/>
          <a:stretch/>
        </p:blipFill>
        <p:spPr>
          <a:xfrm>
            <a:off x="-76200" y="-35141"/>
            <a:ext cx="1555750" cy="6982041"/>
          </a:xfrm>
          <a:prstGeom prst="rect">
            <a:avLst/>
          </a:prstGeom>
          <a:noFill/>
          <a:ln cap="flat" cmpd="sng" w="9525">
            <a:solidFill>
              <a:srgbClr val="FFFFFF"/>
            </a:solidFill>
            <a:prstDash val="solid"/>
            <a:round/>
            <a:headEnd len="sm" w="sm" type="none"/>
            <a:tailEnd len="sm" w="sm" type="none"/>
          </a:ln>
        </p:spPr>
      </p:pic>
      <p:cxnSp>
        <p:nvCxnSpPr>
          <p:cNvPr id="306" name="Google Shape;306;p4"/>
          <p:cNvCxnSpPr/>
          <p:nvPr/>
        </p:nvCxnSpPr>
        <p:spPr>
          <a:xfrm>
            <a:off x="2039686" y="1436919"/>
            <a:ext cx="9612000" cy="0"/>
          </a:xfrm>
          <a:prstGeom prst="straightConnector1">
            <a:avLst/>
          </a:prstGeom>
          <a:noFill/>
          <a:ln cap="flat" cmpd="sng" w="44450">
            <a:solidFill>
              <a:srgbClr val="78B928"/>
            </a:solidFill>
            <a:prstDash val="solid"/>
            <a:miter lim="800000"/>
            <a:headEnd len="sm" w="sm" type="none"/>
            <a:tailEnd len="sm" w="sm" type="none"/>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5"/>
          <p:cNvSpPr/>
          <p:nvPr/>
        </p:nvSpPr>
        <p:spPr>
          <a:xfrm>
            <a:off x="9042400" y="3784600"/>
            <a:ext cx="3162299" cy="3073399"/>
          </a:xfrm>
          <a:prstGeom prst="triangle">
            <a:avLst>
              <a:gd fmla="val 100000" name="adj"/>
            </a:avLst>
          </a:prstGeom>
          <a:solidFill>
            <a:srgbClr val="78B92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2" name="Google Shape;312;p5"/>
          <p:cNvSpPr txBox="1"/>
          <p:nvPr>
            <p:ph type="title"/>
          </p:nvPr>
        </p:nvSpPr>
        <p:spPr>
          <a:xfrm>
            <a:off x="2039686" y="398461"/>
            <a:ext cx="9612000" cy="1127907"/>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78B928"/>
              </a:buClr>
              <a:buSzPts val="4800"/>
              <a:buFont typeface="Cambria"/>
              <a:buNone/>
            </a:pPr>
            <a:r>
              <a:rPr b="1" lang="nl-NL" sz="4800">
                <a:solidFill>
                  <a:srgbClr val="78B928"/>
                </a:solidFill>
                <a:latin typeface="Cambria"/>
                <a:ea typeface="Cambria"/>
                <a:cs typeface="Cambria"/>
                <a:sym typeface="Cambria"/>
              </a:rPr>
              <a:t>Wat is de oriëntatiecarrousel?</a:t>
            </a:r>
            <a:endParaRPr b="1" sz="4800">
              <a:solidFill>
                <a:srgbClr val="78B928"/>
              </a:solidFill>
              <a:latin typeface="Cambria"/>
              <a:ea typeface="Cambria"/>
              <a:cs typeface="Cambria"/>
              <a:sym typeface="Cambria"/>
            </a:endParaRPr>
          </a:p>
        </p:txBody>
      </p:sp>
      <p:sp>
        <p:nvSpPr>
          <p:cNvPr id="313" name="Google Shape;313;p5"/>
          <p:cNvSpPr txBox="1"/>
          <p:nvPr>
            <p:ph idx="1" type="body"/>
          </p:nvPr>
        </p:nvSpPr>
        <p:spPr>
          <a:xfrm>
            <a:off x="2039684" y="1526368"/>
            <a:ext cx="9612000" cy="4874432"/>
          </a:xfrm>
          <a:prstGeom prst="rect">
            <a:avLst/>
          </a:prstGeom>
          <a:noFill/>
          <a:ln>
            <a:noFill/>
          </a:ln>
        </p:spPr>
        <p:txBody>
          <a:bodyPr anchorCtr="0" anchor="t" bIns="45700" lIns="91425" spcFirstLastPara="1" rIns="91425" wrap="square" tIns="45700">
            <a:noAutofit/>
          </a:bodyPr>
          <a:lstStyle/>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Een poule van werkgevers die een kennismaking, oriëntatiegesprek, korte snuffelstage of zelfs een leerbaan aanbiedt aan opleiding- of werkzoekenden uit de AV-regio, om deze groep kennis te laten maken met een voor hen onbekende sector, functie of bedrijf. </a:t>
            </a:r>
            <a:endParaRPr/>
          </a:p>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Onder ‘opleiding- of werkzoekenden’ verstaan we mensen van 18 tot 67 jaar, uit alle sectoren en van alle opleidingsniveaus met vragen over om-, her-, bijscholing, loopbaanoriëntatie en leerwerktrajecten.</a:t>
            </a:r>
            <a:endParaRPr/>
          </a:p>
          <a:p>
            <a:pPr indent="0" lvl="1" marL="0" rtl="0" algn="l">
              <a:lnSpc>
                <a:spcPct val="150000"/>
              </a:lnSpc>
              <a:spcBef>
                <a:spcPts val="0"/>
              </a:spcBef>
              <a:spcAft>
                <a:spcPts val="0"/>
              </a:spcAft>
              <a:buClr>
                <a:schemeClr val="dk1"/>
              </a:buClr>
              <a:buSzPts val="2400"/>
              <a:buNone/>
            </a:pPr>
            <a:r>
              <a:t/>
            </a:r>
            <a:endParaRPr>
              <a:latin typeface="Cambria"/>
              <a:ea typeface="Cambria"/>
              <a:cs typeface="Cambria"/>
              <a:sym typeface="Cambria"/>
            </a:endParaRPr>
          </a:p>
        </p:txBody>
      </p:sp>
      <p:pic>
        <p:nvPicPr>
          <p:cNvPr id="314" name="Google Shape;314;p5"/>
          <p:cNvPicPr preferRelativeResize="0"/>
          <p:nvPr/>
        </p:nvPicPr>
        <p:blipFill rotWithShape="1">
          <a:blip r:embed="rId3">
            <a:alphaModFix/>
          </a:blip>
          <a:srcRect b="0" l="0" r="0" t="0"/>
          <a:stretch/>
        </p:blipFill>
        <p:spPr>
          <a:xfrm>
            <a:off x="-76200" y="-35141"/>
            <a:ext cx="1555750" cy="6982041"/>
          </a:xfrm>
          <a:prstGeom prst="rect">
            <a:avLst/>
          </a:prstGeom>
          <a:noFill/>
          <a:ln cap="flat" cmpd="sng" w="9525">
            <a:solidFill>
              <a:srgbClr val="FFFFFF"/>
            </a:solidFill>
            <a:prstDash val="solid"/>
            <a:round/>
            <a:headEnd len="sm" w="sm" type="none"/>
            <a:tailEnd len="sm" w="sm" type="none"/>
          </a:ln>
        </p:spPr>
      </p:pic>
      <p:cxnSp>
        <p:nvCxnSpPr>
          <p:cNvPr id="315" name="Google Shape;315;p5"/>
          <p:cNvCxnSpPr/>
          <p:nvPr/>
        </p:nvCxnSpPr>
        <p:spPr>
          <a:xfrm>
            <a:off x="2039686" y="1436919"/>
            <a:ext cx="9612000" cy="0"/>
          </a:xfrm>
          <a:prstGeom prst="straightConnector1">
            <a:avLst/>
          </a:prstGeom>
          <a:noFill/>
          <a:ln cap="flat" cmpd="sng" w="44450">
            <a:solidFill>
              <a:srgbClr val="78B928"/>
            </a:solidFill>
            <a:prstDash val="solid"/>
            <a:miter lim="800000"/>
            <a:headEnd len="sm" w="sm" type="none"/>
            <a:tailEnd len="sm" w="sm" type="non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6"/>
          <p:cNvSpPr/>
          <p:nvPr/>
        </p:nvSpPr>
        <p:spPr>
          <a:xfrm>
            <a:off x="9042400" y="3784600"/>
            <a:ext cx="3162299" cy="3073399"/>
          </a:xfrm>
          <a:prstGeom prst="triangle">
            <a:avLst>
              <a:gd fmla="val 100000" name="adj"/>
            </a:avLst>
          </a:prstGeom>
          <a:solidFill>
            <a:srgbClr val="78B92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1" name="Google Shape;321;p6"/>
          <p:cNvSpPr txBox="1"/>
          <p:nvPr>
            <p:ph type="title"/>
          </p:nvPr>
        </p:nvSpPr>
        <p:spPr>
          <a:xfrm>
            <a:off x="2039686" y="398461"/>
            <a:ext cx="9612000" cy="1127907"/>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78B928"/>
              </a:buClr>
              <a:buSzPts val="4800"/>
              <a:buFont typeface="Cambria"/>
              <a:buNone/>
            </a:pPr>
            <a:r>
              <a:rPr b="1" lang="nl-NL" sz="4800">
                <a:solidFill>
                  <a:srgbClr val="78B928"/>
                </a:solidFill>
                <a:latin typeface="Cambria"/>
                <a:ea typeface="Cambria"/>
                <a:cs typeface="Cambria"/>
                <a:sym typeface="Cambria"/>
              </a:rPr>
              <a:t>De oriëntatiecarrousel</a:t>
            </a:r>
            <a:endParaRPr/>
          </a:p>
        </p:txBody>
      </p:sp>
      <p:sp>
        <p:nvSpPr>
          <p:cNvPr id="322" name="Google Shape;322;p6"/>
          <p:cNvSpPr txBox="1"/>
          <p:nvPr>
            <p:ph idx="1" type="body"/>
          </p:nvPr>
        </p:nvSpPr>
        <p:spPr>
          <a:xfrm>
            <a:off x="2039684" y="1526368"/>
            <a:ext cx="9612000" cy="4874432"/>
          </a:xfrm>
          <a:prstGeom prst="rect">
            <a:avLst/>
          </a:prstGeom>
          <a:noFill/>
          <a:ln>
            <a:noFill/>
          </a:ln>
        </p:spPr>
        <p:txBody>
          <a:bodyPr anchorCtr="0" anchor="t" bIns="45700" lIns="91425" spcFirstLastPara="1" rIns="91425" wrap="square" tIns="45700">
            <a:noAutofit/>
          </a:bodyPr>
          <a:lstStyle/>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Biedt </a:t>
            </a:r>
            <a:r>
              <a:rPr b="1" lang="nl-NL">
                <a:latin typeface="Cambria"/>
                <a:ea typeface="Cambria"/>
                <a:cs typeface="Cambria"/>
                <a:sym typeface="Cambria"/>
              </a:rPr>
              <a:t>kandidaten</a:t>
            </a:r>
            <a:r>
              <a:rPr lang="nl-NL">
                <a:latin typeface="Cambria"/>
                <a:ea typeface="Cambria"/>
                <a:cs typeface="Cambria"/>
                <a:sym typeface="Cambria"/>
              </a:rPr>
              <a:t> de mogelijkheid een beter beeld te vormen bij de werkzaamheden, de branche, het beroep en/of het bedrijf.</a:t>
            </a:r>
            <a:endParaRPr/>
          </a:p>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Biedt </a:t>
            </a:r>
            <a:r>
              <a:rPr b="1" lang="nl-NL">
                <a:latin typeface="Cambria"/>
                <a:ea typeface="Cambria"/>
                <a:cs typeface="Cambria"/>
                <a:sym typeface="Cambria"/>
              </a:rPr>
              <a:t>werkgevers</a:t>
            </a:r>
            <a:r>
              <a:rPr lang="nl-NL">
                <a:latin typeface="Cambria"/>
                <a:ea typeface="Cambria"/>
                <a:cs typeface="Cambria"/>
                <a:sym typeface="Cambria"/>
              </a:rPr>
              <a:t> de mogelijkheid om de branche te promoten.</a:t>
            </a:r>
            <a:endParaRPr/>
          </a:p>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Biedt </a:t>
            </a:r>
            <a:r>
              <a:rPr b="1" lang="nl-NL">
                <a:latin typeface="Cambria"/>
                <a:ea typeface="Cambria"/>
                <a:cs typeface="Cambria"/>
                <a:sym typeface="Cambria"/>
              </a:rPr>
              <a:t>werkgevers</a:t>
            </a:r>
            <a:r>
              <a:rPr lang="nl-NL">
                <a:latin typeface="Cambria"/>
                <a:ea typeface="Cambria"/>
                <a:cs typeface="Cambria"/>
                <a:sym typeface="Cambria"/>
              </a:rPr>
              <a:t> de mogelijkheid om nieuw talent aan te trekken en eventuele toekomstige werknemers te ‘scouten’.</a:t>
            </a:r>
            <a:endParaRPr/>
          </a:p>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Biedt </a:t>
            </a:r>
            <a:r>
              <a:rPr b="1" lang="nl-NL">
                <a:latin typeface="Cambria"/>
                <a:ea typeface="Cambria"/>
                <a:cs typeface="Cambria"/>
                <a:sym typeface="Cambria"/>
              </a:rPr>
              <a:t>werkgevers</a:t>
            </a:r>
            <a:r>
              <a:rPr lang="nl-NL">
                <a:latin typeface="Cambria"/>
                <a:ea typeface="Cambria"/>
                <a:cs typeface="Cambria"/>
                <a:sym typeface="Cambria"/>
              </a:rPr>
              <a:t> de kans op innovatie door kruisbestuiving vanuit andere sectoren.</a:t>
            </a:r>
            <a:endParaRPr/>
          </a:p>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Biedt </a:t>
            </a:r>
            <a:r>
              <a:rPr b="1" lang="nl-NL">
                <a:latin typeface="Cambria"/>
                <a:ea typeface="Cambria"/>
                <a:cs typeface="Cambria"/>
                <a:sym typeface="Cambria"/>
              </a:rPr>
              <a:t>werkgevers</a:t>
            </a:r>
            <a:r>
              <a:rPr lang="nl-NL">
                <a:latin typeface="Cambria"/>
                <a:ea typeface="Cambria"/>
                <a:cs typeface="Cambria"/>
                <a:sym typeface="Cambria"/>
              </a:rPr>
              <a:t> met een Social Return verplichting de mogelijkheid om hier invulling aan te geven.</a:t>
            </a:r>
            <a:endParaRPr/>
          </a:p>
        </p:txBody>
      </p:sp>
      <p:pic>
        <p:nvPicPr>
          <p:cNvPr id="323" name="Google Shape;323;p6"/>
          <p:cNvPicPr preferRelativeResize="0"/>
          <p:nvPr/>
        </p:nvPicPr>
        <p:blipFill rotWithShape="1">
          <a:blip r:embed="rId3">
            <a:alphaModFix/>
          </a:blip>
          <a:srcRect b="0" l="0" r="0" t="0"/>
          <a:stretch/>
        </p:blipFill>
        <p:spPr>
          <a:xfrm>
            <a:off x="-76200" y="-35141"/>
            <a:ext cx="1555750" cy="6982041"/>
          </a:xfrm>
          <a:prstGeom prst="rect">
            <a:avLst/>
          </a:prstGeom>
          <a:noFill/>
          <a:ln cap="flat" cmpd="sng" w="9525">
            <a:solidFill>
              <a:srgbClr val="FFFFFF"/>
            </a:solidFill>
            <a:prstDash val="solid"/>
            <a:round/>
            <a:headEnd len="sm" w="sm" type="none"/>
            <a:tailEnd len="sm" w="sm" type="none"/>
          </a:ln>
        </p:spPr>
      </p:pic>
      <p:cxnSp>
        <p:nvCxnSpPr>
          <p:cNvPr id="324" name="Google Shape;324;p6"/>
          <p:cNvCxnSpPr/>
          <p:nvPr/>
        </p:nvCxnSpPr>
        <p:spPr>
          <a:xfrm>
            <a:off x="2039686" y="1436919"/>
            <a:ext cx="9612000" cy="0"/>
          </a:xfrm>
          <a:prstGeom prst="straightConnector1">
            <a:avLst/>
          </a:prstGeom>
          <a:noFill/>
          <a:ln cap="flat" cmpd="sng" w="44450">
            <a:solidFill>
              <a:srgbClr val="78B928"/>
            </a:solidFill>
            <a:prstDash val="solid"/>
            <a:miter lim="800000"/>
            <a:headEnd len="sm" w="sm" type="none"/>
            <a:tailEnd len="sm" w="sm" type="non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7"/>
          <p:cNvSpPr/>
          <p:nvPr/>
        </p:nvSpPr>
        <p:spPr>
          <a:xfrm>
            <a:off x="9042400" y="3784600"/>
            <a:ext cx="3162299" cy="3073399"/>
          </a:xfrm>
          <a:prstGeom prst="triangle">
            <a:avLst>
              <a:gd fmla="val 100000" name="adj"/>
            </a:avLst>
          </a:prstGeom>
          <a:solidFill>
            <a:srgbClr val="78B92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0" name="Google Shape;330;p7"/>
          <p:cNvSpPr txBox="1"/>
          <p:nvPr>
            <p:ph type="title"/>
          </p:nvPr>
        </p:nvSpPr>
        <p:spPr>
          <a:xfrm>
            <a:off x="2039686" y="398461"/>
            <a:ext cx="9612000" cy="1127907"/>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rgbClr val="78B928"/>
              </a:buClr>
              <a:buSzPct val="100000"/>
              <a:buFont typeface="Cambria"/>
              <a:buNone/>
            </a:pPr>
            <a:r>
              <a:rPr b="1" lang="nl-NL" sz="4800">
                <a:solidFill>
                  <a:srgbClr val="78B928"/>
                </a:solidFill>
                <a:latin typeface="Cambria"/>
                <a:ea typeface="Cambria"/>
                <a:cs typeface="Cambria"/>
                <a:sym typeface="Cambria"/>
              </a:rPr>
              <a:t>Doelgroep (wie zijn de kandidaten?)</a:t>
            </a:r>
            <a:endParaRPr/>
          </a:p>
        </p:txBody>
      </p:sp>
      <p:sp>
        <p:nvSpPr>
          <p:cNvPr id="331" name="Google Shape;331;p7"/>
          <p:cNvSpPr txBox="1"/>
          <p:nvPr>
            <p:ph idx="1" type="body"/>
          </p:nvPr>
        </p:nvSpPr>
        <p:spPr>
          <a:xfrm>
            <a:off x="2039683" y="1526368"/>
            <a:ext cx="9992483" cy="4874432"/>
          </a:xfrm>
          <a:prstGeom prst="rect">
            <a:avLst/>
          </a:prstGeom>
          <a:noFill/>
          <a:ln>
            <a:noFill/>
          </a:ln>
        </p:spPr>
        <p:txBody>
          <a:bodyPr anchorCtr="0" anchor="t" bIns="45700" lIns="91425" spcFirstLastPara="1" rIns="91425" wrap="square" tIns="45700">
            <a:noAutofit/>
          </a:bodyPr>
          <a:lstStyle/>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Een ieder die zich wil (of moet) oriënteren op een andere sector, ander werk en/of (om)scholing.</a:t>
            </a:r>
            <a:endParaRPr/>
          </a:p>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Denk aan: </a:t>
            </a:r>
            <a:endParaRPr/>
          </a:p>
          <a:p>
            <a:pPr indent="-342900" lvl="2" marL="800100" rtl="0" algn="l">
              <a:lnSpc>
                <a:spcPct val="150000"/>
              </a:lnSpc>
              <a:spcBef>
                <a:spcPts val="0"/>
              </a:spcBef>
              <a:spcAft>
                <a:spcPts val="0"/>
              </a:spcAft>
              <a:buClr>
                <a:schemeClr val="dk1"/>
              </a:buClr>
              <a:buSzPts val="2200"/>
              <a:buFont typeface="Noto Sans Symbols"/>
              <a:buChar char="▪"/>
            </a:pPr>
            <a:r>
              <a:rPr lang="nl-NL" sz="2200">
                <a:latin typeface="Cambria"/>
                <a:ea typeface="Cambria"/>
                <a:cs typeface="Cambria"/>
                <a:sym typeface="Cambria"/>
              </a:rPr>
              <a:t>werkfitte starters (jongeren, statushouders of nieuwe burgers)</a:t>
            </a:r>
            <a:endParaRPr/>
          </a:p>
          <a:p>
            <a:pPr indent="-342900" lvl="2" marL="800100" rtl="0" algn="l">
              <a:lnSpc>
                <a:spcPct val="150000"/>
              </a:lnSpc>
              <a:spcBef>
                <a:spcPts val="0"/>
              </a:spcBef>
              <a:spcAft>
                <a:spcPts val="0"/>
              </a:spcAft>
              <a:buClr>
                <a:schemeClr val="dk1"/>
              </a:buClr>
              <a:buSzPts val="2200"/>
              <a:buFont typeface="Noto Sans Symbols"/>
              <a:buChar char="▪"/>
            </a:pPr>
            <a:r>
              <a:rPr lang="nl-NL" sz="2200">
                <a:latin typeface="Cambria"/>
                <a:ea typeface="Cambria"/>
                <a:cs typeface="Cambria"/>
                <a:sym typeface="Cambria"/>
              </a:rPr>
              <a:t>werkzoekenden die zich willen laten omscholen (bijv. een persoon die lang in een winkel heeft gestaan en daar nu geen werk meer in kan vinden)</a:t>
            </a:r>
            <a:endParaRPr/>
          </a:p>
          <a:p>
            <a:pPr indent="-342900" lvl="2" marL="800100" rtl="0" algn="l">
              <a:lnSpc>
                <a:spcPct val="150000"/>
              </a:lnSpc>
              <a:spcBef>
                <a:spcPts val="0"/>
              </a:spcBef>
              <a:spcAft>
                <a:spcPts val="0"/>
              </a:spcAft>
              <a:buClr>
                <a:schemeClr val="dk1"/>
              </a:buClr>
              <a:buSzPts val="2200"/>
              <a:buFont typeface="Noto Sans Symbols"/>
              <a:buChar char="▪"/>
            </a:pPr>
            <a:r>
              <a:rPr lang="nl-NL" sz="2200">
                <a:latin typeface="Cambria"/>
                <a:ea typeface="Cambria"/>
                <a:cs typeface="Cambria"/>
                <a:sym typeface="Cambria"/>
              </a:rPr>
              <a:t>zittend personeel dat dreigt uit te vallen (bijv. een steward/stewardess die door de coronacrisis ontslagen dreigt te worden en zich wil laten omscholen naar de zorgsector).</a:t>
            </a:r>
            <a:endParaRPr/>
          </a:p>
        </p:txBody>
      </p:sp>
      <p:pic>
        <p:nvPicPr>
          <p:cNvPr id="332" name="Google Shape;332;p7"/>
          <p:cNvPicPr preferRelativeResize="0"/>
          <p:nvPr/>
        </p:nvPicPr>
        <p:blipFill rotWithShape="1">
          <a:blip r:embed="rId3">
            <a:alphaModFix/>
          </a:blip>
          <a:srcRect b="0" l="0" r="0" t="0"/>
          <a:stretch/>
        </p:blipFill>
        <p:spPr>
          <a:xfrm>
            <a:off x="-76200" y="-35141"/>
            <a:ext cx="1555750" cy="6982041"/>
          </a:xfrm>
          <a:prstGeom prst="rect">
            <a:avLst/>
          </a:prstGeom>
          <a:noFill/>
          <a:ln cap="flat" cmpd="sng" w="9525">
            <a:solidFill>
              <a:srgbClr val="FFFFFF"/>
            </a:solidFill>
            <a:prstDash val="solid"/>
            <a:round/>
            <a:headEnd len="sm" w="sm" type="none"/>
            <a:tailEnd len="sm" w="sm" type="none"/>
          </a:ln>
        </p:spPr>
      </p:pic>
      <p:cxnSp>
        <p:nvCxnSpPr>
          <p:cNvPr id="333" name="Google Shape;333;p7"/>
          <p:cNvCxnSpPr/>
          <p:nvPr/>
        </p:nvCxnSpPr>
        <p:spPr>
          <a:xfrm>
            <a:off x="2039686" y="1436919"/>
            <a:ext cx="9612000" cy="0"/>
          </a:xfrm>
          <a:prstGeom prst="straightConnector1">
            <a:avLst/>
          </a:prstGeom>
          <a:noFill/>
          <a:ln cap="flat" cmpd="sng" w="44450">
            <a:solidFill>
              <a:srgbClr val="78B928"/>
            </a:solidFill>
            <a:prstDash val="solid"/>
            <a:miter lim="800000"/>
            <a:headEnd len="sm" w="sm" type="none"/>
            <a:tailEnd len="sm" w="sm" type="none"/>
          </a:ln>
        </p:spPr>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8"/>
          <p:cNvSpPr/>
          <p:nvPr/>
        </p:nvSpPr>
        <p:spPr>
          <a:xfrm>
            <a:off x="9042400" y="3784600"/>
            <a:ext cx="3162299" cy="3073399"/>
          </a:xfrm>
          <a:prstGeom prst="triangle">
            <a:avLst>
              <a:gd fmla="val 100000" name="adj"/>
            </a:avLst>
          </a:prstGeom>
          <a:solidFill>
            <a:srgbClr val="78B92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9" name="Google Shape;339;p8"/>
          <p:cNvSpPr txBox="1"/>
          <p:nvPr>
            <p:ph type="title"/>
          </p:nvPr>
        </p:nvSpPr>
        <p:spPr>
          <a:xfrm>
            <a:off x="2039686" y="398461"/>
            <a:ext cx="9612000" cy="1127907"/>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rgbClr val="78B928"/>
              </a:buClr>
              <a:buSzPct val="100000"/>
              <a:buFont typeface="Cambria"/>
              <a:buNone/>
            </a:pPr>
            <a:r>
              <a:rPr b="1" lang="nl-NL" sz="4800">
                <a:solidFill>
                  <a:srgbClr val="78B928"/>
                </a:solidFill>
                <a:latin typeface="Cambria"/>
                <a:ea typeface="Cambria"/>
                <a:cs typeface="Cambria"/>
                <a:sym typeface="Cambria"/>
              </a:rPr>
              <a:t>Doelgroep (wie zijn de werkgevers?)</a:t>
            </a:r>
            <a:endParaRPr/>
          </a:p>
        </p:txBody>
      </p:sp>
      <p:sp>
        <p:nvSpPr>
          <p:cNvPr id="340" name="Google Shape;340;p8"/>
          <p:cNvSpPr txBox="1"/>
          <p:nvPr>
            <p:ph idx="1" type="body"/>
          </p:nvPr>
        </p:nvSpPr>
        <p:spPr>
          <a:xfrm>
            <a:off x="2039684" y="1526368"/>
            <a:ext cx="9612000" cy="4874432"/>
          </a:xfrm>
          <a:prstGeom prst="rect">
            <a:avLst/>
          </a:prstGeom>
          <a:noFill/>
          <a:ln>
            <a:noFill/>
          </a:ln>
        </p:spPr>
        <p:txBody>
          <a:bodyPr anchorCtr="0" anchor="t" bIns="45700" lIns="91425" spcFirstLastPara="1" rIns="91425" wrap="square" tIns="45700">
            <a:noAutofit/>
          </a:bodyPr>
          <a:lstStyle/>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Werkgevers die altijd wel op zoek zijn naar nieuw talent.</a:t>
            </a:r>
            <a:endParaRPr/>
          </a:p>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Werkgevers die hun sector/bedrijf willen promoten.</a:t>
            </a:r>
            <a:endParaRPr/>
          </a:p>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Werkgevers met een warm hart voor Maatschappelijk Verantwoord Ondernemen.</a:t>
            </a:r>
            <a:endParaRPr>
              <a:latin typeface="Cambria"/>
              <a:ea typeface="Cambria"/>
              <a:cs typeface="Cambria"/>
              <a:sym typeface="Cambria"/>
            </a:endParaRPr>
          </a:p>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Werkgevers met een Social Return verplichting en die daar graag op deze manier invulling aan willen geven.</a:t>
            </a:r>
            <a:endParaRPr/>
          </a:p>
        </p:txBody>
      </p:sp>
      <p:pic>
        <p:nvPicPr>
          <p:cNvPr id="341" name="Google Shape;341;p8"/>
          <p:cNvPicPr preferRelativeResize="0"/>
          <p:nvPr/>
        </p:nvPicPr>
        <p:blipFill rotWithShape="1">
          <a:blip r:embed="rId3">
            <a:alphaModFix/>
          </a:blip>
          <a:srcRect b="0" l="0" r="0" t="0"/>
          <a:stretch/>
        </p:blipFill>
        <p:spPr>
          <a:xfrm>
            <a:off x="-76200" y="-35141"/>
            <a:ext cx="1555750" cy="6982041"/>
          </a:xfrm>
          <a:prstGeom prst="rect">
            <a:avLst/>
          </a:prstGeom>
          <a:noFill/>
          <a:ln cap="flat" cmpd="sng" w="9525">
            <a:solidFill>
              <a:srgbClr val="FFFFFF"/>
            </a:solidFill>
            <a:prstDash val="solid"/>
            <a:round/>
            <a:headEnd len="sm" w="sm" type="none"/>
            <a:tailEnd len="sm" w="sm" type="none"/>
          </a:ln>
        </p:spPr>
      </p:pic>
      <p:cxnSp>
        <p:nvCxnSpPr>
          <p:cNvPr id="342" name="Google Shape;342;p8"/>
          <p:cNvCxnSpPr/>
          <p:nvPr/>
        </p:nvCxnSpPr>
        <p:spPr>
          <a:xfrm>
            <a:off x="2039686" y="1436919"/>
            <a:ext cx="9612000" cy="0"/>
          </a:xfrm>
          <a:prstGeom prst="straightConnector1">
            <a:avLst/>
          </a:prstGeom>
          <a:noFill/>
          <a:ln cap="flat" cmpd="sng" w="44450">
            <a:solidFill>
              <a:srgbClr val="78B928"/>
            </a:solidFill>
            <a:prstDash val="solid"/>
            <a:miter lim="800000"/>
            <a:headEnd len="sm" w="sm" type="none"/>
            <a:tailEnd len="sm" w="sm" type="none"/>
          </a:ln>
        </p:spPr>
      </p:cxn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9"/>
          <p:cNvSpPr/>
          <p:nvPr/>
        </p:nvSpPr>
        <p:spPr>
          <a:xfrm>
            <a:off x="9042400" y="3784600"/>
            <a:ext cx="3162299" cy="3073399"/>
          </a:xfrm>
          <a:prstGeom prst="triangle">
            <a:avLst>
              <a:gd fmla="val 100000" name="adj"/>
            </a:avLst>
          </a:prstGeom>
          <a:solidFill>
            <a:srgbClr val="78B92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8" name="Google Shape;348;p9"/>
          <p:cNvSpPr txBox="1"/>
          <p:nvPr>
            <p:ph type="title"/>
          </p:nvPr>
        </p:nvSpPr>
        <p:spPr>
          <a:xfrm>
            <a:off x="2039686" y="398461"/>
            <a:ext cx="9612000" cy="1127907"/>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78B928"/>
              </a:buClr>
              <a:buSzPts val="4800"/>
              <a:buFont typeface="Cambria"/>
              <a:buNone/>
            </a:pPr>
            <a:r>
              <a:rPr b="1" lang="nl-NL" sz="4800">
                <a:solidFill>
                  <a:srgbClr val="78B928"/>
                </a:solidFill>
                <a:latin typeface="Cambria"/>
                <a:ea typeface="Cambria"/>
                <a:cs typeface="Cambria"/>
                <a:sym typeface="Cambria"/>
              </a:rPr>
              <a:t>De carrousel voor werkgevers</a:t>
            </a:r>
            <a:endParaRPr/>
          </a:p>
        </p:txBody>
      </p:sp>
      <p:sp>
        <p:nvSpPr>
          <p:cNvPr id="349" name="Google Shape;349;p9"/>
          <p:cNvSpPr txBox="1"/>
          <p:nvPr>
            <p:ph idx="1" type="body"/>
          </p:nvPr>
        </p:nvSpPr>
        <p:spPr>
          <a:xfrm>
            <a:off x="2039683" y="1526368"/>
            <a:ext cx="9713701" cy="4874432"/>
          </a:xfrm>
          <a:prstGeom prst="rect">
            <a:avLst/>
          </a:prstGeom>
          <a:noFill/>
          <a:ln>
            <a:noFill/>
          </a:ln>
        </p:spPr>
        <p:txBody>
          <a:bodyPr anchorCtr="0" anchor="t" bIns="45700" lIns="91425" spcFirstLastPara="1" rIns="91425" wrap="square" tIns="45700">
            <a:noAutofit/>
          </a:bodyPr>
          <a:lstStyle/>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Werkgever geeft bij Avres, het WerkgeversServicepunt (WSP) Avregio, of het Leerwerkloket regio AV aan één of meer van de opties op het ‘menu’ (volgende slide) beschikbaar te willen stellen. De werkgever kan besluiten alle stappen van het menu te doorlopen, of er wordt een </a:t>
            </a:r>
            <a:r>
              <a:rPr b="1" lang="nl-NL">
                <a:latin typeface="Cambria"/>
                <a:ea typeface="Cambria"/>
                <a:cs typeface="Cambria"/>
                <a:sym typeface="Cambria"/>
              </a:rPr>
              <a:t>op maat gemaakte selectie</a:t>
            </a:r>
            <a:r>
              <a:rPr lang="nl-NL">
                <a:latin typeface="Cambria"/>
                <a:ea typeface="Cambria"/>
                <a:cs typeface="Cambria"/>
                <a:sym typeface="Cambria"/>
              </a:rPr>
              <a:t> aangeboden.</a:t>
            </a:r>
            <a:endParaRPr/>
          </a:p>
          <a:p>
            <a:pPr indent="-342900" lvl="1" marL="342900" rtl="0" algn="l">
              <a:lnSpc>
                <a:spcPct val="150000"/>
              </a:lnSpc>
              <a:spcBef>
                <a:spcPts val="0"/>
              </a:spcBef>
              <a:spcAft>
                <a:spcPts val="0"/>
              </a:spcAft>
              <a:buClr>
                <a:schemeClr val="dk1"/>
              </a:buClr>
              <a:buSzPts val="2400"/>
              <a:buFont typeface="Noto Sans Symbols"/>
              <a:buChar char="▪"/>
            </a:pPr>
            <a:r>
              <a:rPr lang="nl-NL">
                <a:latin typeface="Cambria"/>
                <a:ea typeface="Cambria"/>
                <a:cs typeface="Cambria"/>
                <a:sym typeface="Cambria"/>
              </a:rPr>
              <a:t>Wanneer er sprake is van een vervolgtraject bij de werkgever zelf, zullen Avres en/of het WSP AVregio betrokken worden voor de invulling van Social Return verplichting en/of het inzetten van andere (subsidie)mogelijkheden zoals scholingsbudget, no-risk polis, e.d.</a:t>
            </a:r>
            <a:endParaRPr/>
          </a:p>
        </p:txBody>
      </p:sp>
      <p:pic>
        <p:nvPicPr>
          <p:cNvPr id="350" name="Google Shape;350;p9"/>
          <p:cNvPicPr preferRelativeResize="0"/>
          <p:nvPr/>
        </p:nvPicPr>
        <p:blipFill rotWithShape="1">
          <a:blip r:embed="rId3">
            <a:alphaModFix/>
          </a:blip>
          <a:srcRect b="0" l="0" r="0" t="0"/>
          <a:stretch/>
        </p:blipFill>
        <p:spPr>
          <a:xfrm>
            <a:off x="-76200" y="-35141"/>
            <a:ext cx="1555750" cy="6982041"/>
          </a:xfrm>
          <a:prstGeom prst="rect">
            <a:avLst/>
          </a:prstGeom>
          <a:noFill/>
          <a:ln cap="flat" cmpd="sng" w="9525">
            <a:solidFill>
              <a:srgbClr val="FFFFFF"/>
            </a:solidFill>
            <a:prstDash val="solid"/>
            <a:round/>
            <a:headEnd len="sm" w="sm" type="none"/>
            <a:tailEnd len="sm" w="sm" type="none"/>
          </a:ln>
        </p:spPr>
      </p:pic>
      <p:cxnSp>
        <p:nvCxnSpPr>
          <p:cNvPr id="351" name="Google Shape;351;p9"/>
          <p:cNvCxnSpPr/>
          <p:nvPr/>
        </p:nvCxnSpPr>
        <p:spPr>
          <a:xfrm>
            <a:off x="2039686" y="1436919"/>
            <a:ext cx="9612000" cy="0"/>
          </a:xfrm>
          <a:prstGeom prst="straightConnector1">
            <a:avLst/>
          </a:prstGeom>
          <a:noFill/>
          <a:ln cap="flat" cmpd="sng" w="44450">
            <a:solidFill>
              <a:srgbClr val="78B928"/>
            </a:solidFill>
            <a:prstDash val="solid"/>
            <a:miter lim="800000"/>
            <a:headEnd len="sm" w="sm" type="none"/>
            <a:tailEnd len="sm" w="sm" type="none"/>
          </a:ln>
        </p:spPr>
      </p:cxn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Kantoorth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2021-02-24T09:45:26Z</dcterms:created>
  <dc:creator>Josse Reinsma</dc:creator>
</cp:coreProperties>
</file>